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13995" y="-651510"/>
            <a:ext cx="13834745" cy="73094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12065"/>
            <a:ext cx="12235180" cy="65963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00330"/>
            <a:ext cx="12214225" cy="66243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0325" y="-40640"/>
            <a:ext cx="12084050" cy="67983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329795" cy="64877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2880" y="197485"/>
            <a:ext cx="11932920" cy="62966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941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155" y="68580"/>
            <a:ext cx="12211685" cy="68764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4955" y="187325"/>
            <a:ext cx="11814175" cy="6661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Komalreet Kaur</cp:lastModifiedBy>
  <cp:revision>4</cp:revision>
  <dcterms:created xsi:type="dcterms:W3CDTF">2022-02-19T15:27:18Z</dcterms:created>
  <dcterms:modified xsi:type="dcterms:W3CDTF">2022-02-19T15:36:36Z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CA849EF8207F4624B07AE428D4690066</vt:lpwstr>
  </property>
  <property fmtid="{D5CDD505-2E9C-101B-9397-08002B2CF9AE}" pid="3" name="KSOProductBuildVer">
    <vt:lpwstr>1033-11.2.0.10463</vt:lpwstr>
  </property>
</Properties>
</file>