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  <p:sldMasterId id="2147483880" r:id="rId2"/>
    <p:sldMasterId id="2147483898" r:id="rId3"/>
    <p:sldMasterId id="2147483921" r:id="rId4"/>
  </p:sldMasterIdLst>
  <p:notesMasterIdLst>
    <p:notesMasterId r:id="rId10"/>
  </p:notesMasterIdLst>
  <p:sldIdLst>
    <p:sldId id="288" r:id="rId5"/>
    <p:sldId id="279" r:id="rId6"/>
    <p:sldId id="289" r:id="rId7"/>
    <p:sldId id="256" r:id="rId8"/>
    <p:sldId id="290" r:id="rId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홍 상혁" initials="홍상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FFFF99"/>
    <a:srgbClr val="FFFFCC"/>
    <a:srgbClr val="33CCFF"/>
    <a:srgbClr val="CCFFFF"/>
    <a:srgbClr val="FF33CC"/>
    <a:srgbClr val="FF99FF"/>
    <a:srgbClr val="A50021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2" autoAdjust="0"/>
    <p:restoredTop sz="93548" autoAdjust="0"/>
  </p:normalViewPr>
  <p:slideViewPr>
    <p:cSldViewPr>
      <p:cViewPr varScale="1">
        <p:scale>
          <a:sx n="108" d="100"/>
          <a:sy n="108" d="100"/>
        </p:scale>
        <p:origin x="226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996" y="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7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FD280B-48B9-43E2-BA7A-D4663E8CB181}" type="datetimeFigureOut">
              <a:rPr lang="ko-KR" altLang="en-US"/>
              <a:pPr>
                <a:defRPr/>
              </a:pPr>
              <a:t>2020-06-02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7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12F69FF-1923-4080-A893-D2924B8CD63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026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2F69FF-1923-4080-A893-D2924B8CD63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624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2F69FF-1923-4080-A893-D2924B8CD63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50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2F69FF-1923-4080-A893-D2924B8CD63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493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2F69FF-1923-4080-A893-D2924B8CD63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163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 b="1" i="1" dirty="0">
              <a:solidFill>
                <a:srgbClr val="00FF00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7A845BE0-088D-4E0F-8EE2-38F6FD351095}" type="slidenum">
              <a:rPr kumimoji="0" lang="en-US" altLang="ko-KR" sz="1600" b="1" i="1">
                <a:solidFill>
                  <a:schemeClr val="tx2"/>
                </a:solidFill>
                <a:latin typeface="Arial" charset="0"/>
                <a:ea typeface="맑은 고딕" pitchFamily="50" charset="-127"/>
                <a:cs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ko-KR" sz="1600" b="1" i="1" dirty="0">
              <a:solidFill>
                <a:schemeClr val="tx2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5444470" y="146050"/>
            <a:ext cx="36900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9000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Advanced Equipment Development </a:t>
            </a:r>
            <a:r>
              <a:rPr kumimoji="0" lang="en-US" altLang="ko-KR" sz="1600" b="1" i="1" baseline="0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Team</a:t>
            </a:r>
            <a:endParaRPr kumimoji="0" lang="en-US" altLang="ko-KR" sz="1600" b="1" i="1" dirty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</a:rPr>
              <a:t>Confidential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558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36820" y="1527175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208100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3568" y="3006244"/>
            <a:ext cx="6768752" cy="720079"/>
          </a:xfrm>
        </p:spPr>
        <p:txBody>
          <a:bodyPr>
            <a:noAutofit/>
          </a:bodyPr>
          <a:lstStyle>
            <a:lvl1pPr algn="l">
              <a:defRPr lang="ko-KR" altLang="en-US" sz="3600" b="1" kern="12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 01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kumimoji="0" lang="en-US" altLang="ko-KR" b="1" dirty="0" smtClean="0">
              <a:solidFill>
                <a:prstClr val="black">
                  <a:lumMod val="50000"/>
                  <a:lumOff val="50000"/>
                </a:prst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26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6916"/>
            <a:ext cx="6840760" cy="678555"/>
          </a:xfrm>
        </p:spPr>
        <p:txBody>
          <a:bodyPr>
            <a:noAutofit/>
          </a:bodyPr>
          <a:lstStyle>
            <a:lvl1pPr algn="l">
              <a:defRPr lang="ko-KR" altLang="en-US" sz="2800" b="1" kern="1200" spc="-15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fld id="{5945B6F3-5D03-47E1-8599-461D566A8419}" type="slidenum">
              <a:rPr kumimoji="0" lang="en-US" altLang="ko-KR" sz="1600" b="1" i="1">
                <a:solidFill>
                  <a:srgbClr val="1F497D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CC3300"/>
                </a:solidFill>
                <a:latin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6815408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 b="1" i="1" dirty="0">
              <a:solidFill>
                <a:srgbClr val="00FF00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7A845BE0-088D-4E0F-8EE2-38F6FD351095}" type="slidenum">
              <a:rPr kumimoji="0" lang="en-US" altLang="ko-KR" sz="1600" b="1" i="1">
                <a:solidFill>
                  <a:srgbClr val="1F497D"/>
                </a:solidFill>
                <a:latin typeface="Arial" charset="0"/>
                <a:ea typeface="맑은 고딕" pitchFamily="50" charset="-127"/>
                <a:cs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5444470" y="146050"/>
            <a:ext cx="36900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9000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Advanced Equipment Development Team</a:t>
            </a:r>
            <a:endParaRPr kumimoji="0" lang="en-US" altLang="ko-KR" sz="1600" b="1" i="1" dirty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863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Times New Roman" pitchFamily="18" charset="0"/>
                <a:ea typeface="휴먼모음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2800" baseline="0">
                <a:solidFill>
                  <a:schemeClr val="bg1"/>
                </a:solidFill>
                <a:latin typeface="Times New Roman" pitchFamily="18" charset="0"/>
                <a:ea typeface="휴먼모음T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6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 b="1" i="1" dirty="0">
              <a:solidFill>
                <a:srgbClr val="00FF00"/>
              </a:solidFill>
            </a:endParaRPr>
          </a:p>
        </p:txBody>
      </p:sp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0" b="97030" l="779" r="99844">
                        <a14:foregroundMark x1="30530" y1="36634" x2="32866" y2="65347"/>
                        <a14:foregroundMark x1="43302" y1="42574" x2="47819" y2="33663"/>
                        <a14:foregroundMark x1="54206" y1="41584" x2="54517" y2="55446"/>
                        <a14:foregroundMark x1="63396" y1="46535" x2="63396" y2="46535"/>
                        <a14:foregroundMark x1="66199" y1="46535" x2="66199" y2="46535"/>
                        <a14:foregroundMark x1="80997" y1="53465" x2="80997" y2="53465"/>
                        <a14:foregroundMark x1="80218" y1="45545" x2="80218" y2="60396"/>
                        <a14:foregroundMark x1="84735" y1="64356" x2="84735" y2="64356"/>
                        <a14:foregroundMark x1="87072" y1="54455" x2="89720" y2="49505"/>
                        <a14:foregroundMark x1="94704" y1="37624" x2="94704" y2="37624"/>
                        <a14:foregroundMark x1="94237" y1="52475" x2="94237" y2="52475"/>
                        <a14:foregroundMark x1="96885" y1="66337" x2="96885" y2="66337"/>
                        <a14:foregroundMark x1="46885" y1="70297" x2="46885" y2="70297"/>
                        <a14:foregroundMark x1="49221" y1="70297" x2="49221" y2="70297"/>
                        <a14:foregroundMark x1="92523" y1="70297" x2="92523" y2="702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663" r="-1"/>
          <a:stretch/>
        </p:blipFill>
        <p:spPr>
          <a:xfrm>
            <a:off x="3737057" y="6540983"/>
            <a:ext cx="1321250" cy="26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1" y="6565131"/>
            <a:ext cx="693834" cy="239534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8002746" y="6525344"/>
            <a:ext cx="1082989" cy="27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561" bIns="0" anchor="b"/>
          <a:lstStyle/>
          <a:p>
            <a:pPr algn="r" defTabSz="990438">
              <a:defRPr/>
            </a:pPr>
            <a:fld id="{D21098E6-FF75-461B-92A3-5CE6CABEE539}" type="slidenum">
              <a:rPr lang="en-US" altLang="ko-KR" sz="16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pPr algn="r" defTabSz="990438">
                <a:defRPr/>
              </a:pPr>
              <a:t>‹#›</a:t>
            </a:fld>
            <a:r>
              <a:rPr lang="en-US" altLang="ko-KR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/ 7</a:t>
            </a:r>
          </a:p>
        </p:txBody>
      </p:sp>
      <p:sp>
        <p:nvSpPr>
          <p:cNvPr id="13" name="직사각형 12"/>
          <p:cNvSpPr>
            <a:spLocks noChangeArrowheads="1"/>
          </p:cNvSpPr>
          <p:nvPr userDrawn="1"/>
        </p:nvSpPr>
        <p:spPr bwMode="auto">
          <a:xfrm>
            <a:off x="5185805" y="116632"/>
            <a:ext cx="4024466" cy="38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51435" rIns="101250" bIns="51435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ko-KR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Advanced Equipment Development</a:t>
            </a:r>
            <a:r>
              <a:rPr kumimoji="0" lang="en-US" altLang="ko-KR" b="1" i="1" baseline="0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Team</a:t>
            </a:r>
            <a:endParaRPr kumimoji="0" lang="en-US" altLang="ko-KR" b="1" i="1" dirty="0" smtClean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88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394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36820" y="1527175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4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  <p:sp>
        <p:nvSpPr>
          <p:cNvPr id="3" name="직사각형 2"/>
          <p:cNvSpPr/>
          <p:nvPr userDrawn="1"/>
        </p:nvSpPr>
        <p:spPr>
          <a:xfrm>
            <a:off x="836820" y="1527175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716250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3568" y="3006244"/>
            <a:ext cx="6768752" cy="720079"/>
          </a:xfrm>
        </p:spPr>
        <p:txBody>
          <a:bodyPr>
            <a:noAutofit/>
          </a:bodyPr>
          <a:lstStyle>
            <a:lvl1pPr algn="l">
              <a:defRPr lang="ko-KR" altLang="en-US" sz="3600" b="1" kern="12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8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</a:t>
            </a:r>
            <a:r>
              <a:rPr lang="en-US" altLang="ko-KR" sz="1800" b="1" u="none" baseline="0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 01</a:t>
            </a:r>
            <a:endParaRPr lang="en-US" altLang="ko-KR" sz="1800" b="1" u="none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800" b="1" u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lang="en-US" altLang="ko-KR" sz="1800" b="1" u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 01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kumimoji="0" lang="en-US" altLang="ko-KR" b="1" dirty="0" smtClean="0">
              <a:solidFill>
                <a:prstClr val="black">
                  <a:lumMod val="50000"/>
                  <a:lumOff val="50000"/>
                </a:prst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168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6916"/>
            <a:ext cx="6840760" cy="678555"/>
          </a:xfrm>
        </p:spPr>
        <p:txBody>
          <a:bodyPr>
            <a:noAutofit/>
          </a:bodyPr>
          <a:lstStyle>
            <a:lvl1pPr algn="l">
              <a:defRPr lang="ko-KR" altLang="en-US" sz="2800" b="1" kern="1200" spc="-15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3528" y="6553052"/>
            <a:ext cx="2895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원릭 슬라이드 제목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635896" y="6553052"/>
            <a:ext cx="2133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04664"/>
            <a:ext cx="1828791" cy="339278"/>
          </a:xfrm>
          <a:prstGeom prst="rect">
            <a:avLst/>
          </a:prstGeom>
        </p:spPr>
      </p:pic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</a:rPr>
              <a:t>Confidential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7A845BE0-088D-4E0F-8EE2-38F6FD351095}" type="slidenum">
              <a:rPr kumimoji="0" lang="en-US" altLang="ko-KR" sz="1600" b="1" i="1">
                <a:solidFill>
                  <a:srgbClr val="1F497D"/>
                </a:solidFill>
                <a:latin typeface="Arial" charset="0"/>
                <a:ea typeface="맑은 고딕" pitchFamily="50" charset="-127"/>
                <a:cs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fld id="{5945B6F3-5D03-47E1-8599-461D566A8419}" type="slidenum">
              <a:rPr kumimoji="0" lang="en-US" altLang="ko-KR" sz="1600" b="1" i="1">
                <a:solidFill>
                  <a:srgbClr val="1F497D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CC3300"/>
                </a:solidFill>
                <a:latin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175327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Times New Roman" pitchFamily="18" charset="0"/>
                <a:ea typeface="휴먼모음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2800" baseline="0">
                <a:solidFill>
                  <a:schemeClr val="bg1"/>
                </a:solidFill>
                <a:latin typeface="Times New Roman" pitchFamily="18" charset="0"/>
                <a:ea typeface="휴먼모음T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4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11047E0-97B4-4F59-A444-B030B154B2CA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2020-06-02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2813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11047E0-97B4-4F59-A444-B030B154B2CA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2020-06-02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8548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11047E0-97B4-4F59-A444-B030B154B2CA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2020-06-02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4339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11047E0-97B4-4F59-A444-B030B154B2CA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2020-06-02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6558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01" r:id="rId6"/>
    <p:sldLayoutId id="2147483902" r:id="rId7"/>
    <p:sldLayoutId id="2147483903" r:id="rId8"/>
    <p:sldLayoutId id="2147483904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118804"/>
              </p:ext>
            </p:extLst>
          </p:nvPr>
        </p:nvGraphicFramePr>
        <p:xfrm>
          <a:off x="166432" y="836712"/>
          <a:ext cx="8820000" cy="5400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구분항목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 □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개발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고객사명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SEC 13L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발생일자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 청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13L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정유준님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조치여부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가능 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설비 적용 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MAHA ALD Ox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유기종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사유</a:t>
                      </a: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V1.1.3_Build_10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요청내용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작업 진행 시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Gui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Auto Log Time(1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 만료되어 화면이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Off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됨으로써 재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Log In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을 해야 되는 현상 발생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형태 및 영향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기존에는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Default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분 설정 값을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Parameter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 변경 가능</a:t>
                      </a:r>
                      <a:endParaRPr lang="en-US" altLang="ko-KR" sz="900" b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개선결과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기존 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Default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 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분에서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Parameter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에서 원하는 시간을 설정하여 사용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31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 설명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4425"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753" t="12723" r="10146" b="12701"/>
          <a:stretch/>
        </p:blipFill>
        <p:spPr>
          <a:xfrm>
            <a:off x="1048770" y="3068960"/>
            <a:ext cx="4315318" cy="270892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13765" y="5301208"/>
            <a:ext cx="2448272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48770" y="5785519"/>
            <a:ext cx="4315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 err="1">
                <a:latin typeface="맑은 고딕" pitchFamily="50" charset="-127"/>
              </a:rPr>
              <a:t>Config</a:t>
            </a:r>
            <a:r>
              <a:rPr lang="en-US" altLang="ko-KR" sz="1400" b="1" dirty="0">
                <a:latin typeface="맑은 고딕" pitchFamily="50" charset="-127"/>
              </a:rPr>
              <a:t> &gt; TMC &gt; TM Configuration 2 </a:t>
            </a:r>
            <a:r>
              <a:rPr lang="ko-KR" altLang="en-US" sz="1400" b="1" dirty="0">
                <a:latin typeface="맑은 고딕" pitchFamily="50" charset="-127"/>
              </a:rPr>
              <a:t>에서 설정</a:t>
            </a:r>
          </a:p>
        </p:txBody>
      </p:sp>
      <p:graphicFrame>
        <p:nvGraphicFramePr>
          <p:cNvPr id="7" name="개체 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381589"/>
              </p:ext>
            </p:extLst>
          </p:nvPr>
        </p:nvGraphicFramePr>
        <p:xfrm>
          <a:off x="8267833" y="2204864"/>
          <a:ext cx="718599" cy="606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프레젠테이션" showAsIcon="1" r:id="rId5" imgW="914400" imgH="771480" progId="PowerPoint.Show.12">
                  <p:embed/>
                </p:oleObj>
              </mc:Choice>
              <mc:Fallback>
                <p:oleObj name="프레젠테이션" showAsIcon="1" r:id="rId5" imgW="914400" imgH="771480" progId="PowerPoint.Show.12">
                  <p:embed/>
                  <p:pic>
                    <p:nvPicPr>
                      <p:cNvPr id="7" name="개체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67833" y="2204864"/>
                        <a:ext cx="718599" cy="606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6084168" y="3115689"/>
            <a:ext cx="2416444" cy="601343"/>
          </a:xfrm>
          <a:prstGeom prst="rect">
            <a:avLst/>
          </a:prstGeom>
          <a:solidFill>
            <a:schemeClr val="accent2">
              <a:lumMod val="20000"/>
              <a:lumOff val="80000"/>
              <a:alpha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36000">
              <a:lnSpc>
                <a:spcPct val="150000"/>
              </a:lnSpc>
              <a:defRPr/>
            </a:pPr>
            <a:r>
              <a:rPr lang="en-US" altLang="ko-KR" sz="900" b="1" dirty="0" smtClean="0">
                <a:solidFill>
                  <a:schemeClr val="tx1"/>
                </a:solidFill>
              </a:rPr>
              <a:t>※ </a:t>
            </a:r>
            <a:r>
              <a:rPr lang="en-US" altLang="ko-KR" sz="900" b="1" dirty="0" smtClean="0">
                <a:solidFill>
                  <a:schemeClr val="dk1"/>
                </a:solidFill>
                <a:latin typeface="+mj-ea"/>
              </a:rPr>
              <a:t>ECID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추가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marL="36000">
              <a:lnSpc>
                <a:spcPct val="150000"/>
              </a:lnSpc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en-US" altLang="ko-KR" sz="900" dirty="0" smtClean="0">
                <a:solidFill>
                  <a:schemeClr val="tx1"/>
                </a:solidFill>
              </a:rPr>
              <a:t>ECID 1047 </a:t>
            </a:r>
            <a:r>
              <a:rPr lang="ko-KR" altLang="en-US" sz="900" dirty="0" smtClean="0">
                <a:solidFill>
                  <a:schemeClr val="tx1"/>
                </a:solidFill>
              </a:rPr>
              <a:t>추가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36000">
              <a:lnSpc>
                <a:spcPct val="150000"/>
              </a:lnSpc>
              <a:defRPr/>
            </a:pPr>
            <a:r>
              <a:rPr lang="en-US" altLang="ko-KR" sz="900" b="1" dirty="0" smtClean="0">
                <a:solidFill>
                  <a:schemeClr val="tx1"/>
                </a:solidFill>
              </a:rPr>
              <a:t/>
            </a:r>
            <a:br>
              <a:rPr lang="en-US" altLang="ko-KR" sz="900" b="1" dirty="0" smtClean="0">
                <a:solidFill>
                  <a:schemeClr val="tx1"/>
                </a:solidFill>
              </a:rPr>
            </a:b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79860" y="4206766"/>
            <a:ext cx="2416443" cy="1593795"/>
          </a:xfrm>
          <a:prstGeom prst="rect">
            <a:avLst/>
          </a:prstGeom>
          <a:solidFill>
            <a:schemeClr val="accent3">
              <a:lumMod val="40000"/>
              <a:lumOff val="60000"/>
              <a:alpha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36000">
              <a:lnSpc>
                <a:spcPct val="150000"/>
              </a:lnSpc>
              <a:defRPr/>
            </a:pPr>
            <a:r>
              <a:rPr lang="en-US" altLang="ko-KR" sz="900" b="1" dirty="0" smtClean="0">
                <a:solidFill>
                  <a:schemeClr val="tx1"/>
                </a:solidFill>
              </a:rPr>
              <a:t>※ Manual Leak Check</a:t>
            </a:r>
          </a:p>
          <a:p>
            <a:pPr marL="36000">
              <a:lnSpc>
                <a:spcPct val="150000"/>
              </a:lnSpc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- Auto Leak Check </a:t>
            </a:r>
            <a:r>
              <a:rPr lang="ko-KR" altLang="en-US" sz="900" dirty="0" smtClean="0">
                <a:solidFill>
                  <a:schemeClr val="tx1"/>
                </a:solidFill>
              </a:rPr>
              <a:t>동작 시 설정 값들이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Nomal</a:t>
            </a:r>
            <a:r>
              <a:rPr lang="en-US" altLang="ko-KR" sz="900" dirty="0" smtClean="0">
                <a:solidFill>
                  <a:schemeClr val="tx1"/>
                </a:solidFill>
              </a:rPr>
              <a:t>, Gas Line Leak Check</a:t>
            </a:r>
            <a:r>
              <a:rPr lang="ko-KR" altLang="en-US" sz="900" dirty="0" smtClean="0">
                <a:solidFill>
                  <a:schemeClr val="tx1"/>
                </a:solidFill>
              </a:rPr>
              <a:t>에는 설정 이 되지만 </a:t>
            </a:r>
            <a:r>
              <a:rPr lang="en-US" altLang="ko-KR" sz="900" dirty="0" smtClean="0">
                <a:solidFill>
                  <a:schemeClr val="tx1"/>
                </a:solidFill>
              </a:rPr>
              <a:t>ALD Valve Leak Check</a:t>
            </a:r>
            <a:r>
              <a:rPr lang="ko-KR" altLang="en-US" sz="900" dirty="0" smtClean="0">
                <a:solidFill>
                  <a:schemeClr val="tx1"/>
                </a:solidFill>
              </a:rPr>
              <a:t>의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설정 값은 저장이 안됨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>
              <a:lnSpc>
                <a:spcPct val="150000"/>
              </a:lnSpc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설정이 되는 사항들도 재 부팅 후 </a:t>
            </a:r>
            <a:r>
              <a:rPr lang="en-US" altLang="ko-KR" sz="900" dirty="0" smtClean="0">
                <a:solidFill>
                  <a:schemeClr val="tx1"/>
                </a:solidFill>
              </a:rPr>
              <a:t>‘0’</a:t>
            </a:r>
            <a:r>
              <a:rPr lang="ko-KR" altLang="en-US" sz="900" dirty="0" smtClean="0">
                <a:solidFill>
                  <a:schemeClr val="tx1"/>
                </a:solidFill>
              </a:rPr>
              <a:t>으로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초기화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/>
            </a:r>
            <a:br>
              <a:rPr lang="en-US" altLang="ko-KR" sz="900" b="1" dirty="0">
                <a:solidFill>
                  <a:schemeClr val="tx1"/>
                </a:solidFill>
              </a:rPr>
            </a:b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br>
              <a:rPr lang="en-US" altLang="ko-KR" sz="900" b="1" dirty="0" smtClean="0">
                <a:solidFill>
                  <a:schemeClr val="tx1"/>
                </a:solidFill>
              </a:rPr>
            </a:b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양식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2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649873"/>
              </p:ext>
            </p:extLst>
          </p:nvPr>
        </p:nvGraphicFramePr>
        <p:xfrm>
          <a:off x="163538" y="908720"/>
          <a:ext cx="8820000" cy="542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9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75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 사항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Chamber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별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Auto Leak Check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설정 기능</a:t>
                      </a: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Chamber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별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Auto Leak Check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독립 기능 개발 요청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기존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TM SCHEDULER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시간 기준으로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All Chamber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동시 시간대 진행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변경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Chamber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별 독립적으로 진행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MAHA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ALD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2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Run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중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Control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메뉴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Button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비활성화 요청</a:t>
                      </a: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Run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중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Clean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및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Wet Down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동작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Button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비활성화 요청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활성화 조건을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Edit Button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으로 사용 중이지만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Run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중 비활성화 조건 추가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MAHA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ALD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39970"/>
                  </a:ext>
                </a:extLst>
              </a:tr>
              <a:tr h="852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ALD Valve Test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동작 기능 개선</a:t>
                      </a: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ALD Valve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개수 감소로 인한 기능 오류 발견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- 13EA-&gt;7EA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 감소 후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Valve Test Function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동작 오류</a:t>
                      </a: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MAHA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ALD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530567"/>
                  </a:ext>
                </a:extLst>
              </a:tr>
              <a:tr h="852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RF Load Tune Preset Parameter Slot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</a:t>
                      </a: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RF Load Tune Preset Parameter Slot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現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8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개를 설정할 수 있으나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16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 이상으로 추가 요청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MAHA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ALD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054970"/>
                  </a:ext>
                </a:extLst>
              </a:tr>
              <a:tr h="852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Parameter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설정 </a:t>
                      </a:r>
                      <a:r>
                        <a:rPr lang="en-US" altLang="ko-KR" sz="8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Rcp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명 삭제 기능</a:t>
                      </a: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Config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에 설정 되어 있는 </a:t>
                      </a:r>
                      <a:r>
                        <a:rPr lang="en-US" altLang="ko-KR" sz="8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Rcp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관련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Parameter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 불가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- GUI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에서 삭제 기능 요청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MAHA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ALD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649244"/>
                  </a:ext>
                </a:extLst>
              </a:tr>
              <a:tr h="852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RPG Valve Open Interlock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</a:t>
                      </a: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RPG Valve Open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時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Chamber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상태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‘CTC in use’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상태에서만 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Open</a:t>
                      </a: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MAHA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ALD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19625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VOC </a:t>
            </a:r>
            <a:r>
              <a:rPr lang="en-US" altLang="ko-KR" dirty="0" smtClean="0"/>
              <a:t>Item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4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79635"/>
              </p:ext>
            </p:extLst>
          </p:nvPr>
        </p:nvGraphicFramePr>
        <p:xfrm>
          <a:off x="163538" y="908720"/>
          <a:ext cx="8820000" cy="542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9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75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 사항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AWC Data Trend Graph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기능 추가</a:t>
                      </a: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AWC Data Trend Graph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기능 추가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날짜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Arm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별 선택 기능 추가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MAHA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ALD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2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39970"/>
                  </a:ext>
                </a:extLst>
              </a:tr>
              <a:tr h="852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530567"/>
                  </a:ext>
                </a:extLst>
              </a:tr>
              <a:tr h="852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054970"/>
                  </a:ext>
                </a:extLst>
              </a:tr>
              <a:tr h="852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649244"/>
                  </a:ext>
                </a:extLst>
              </a:tr>
              <a:tr h="852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19625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VOC </a:t>
            </a:r>
            <a:r>
              <a:rPr lang="en-US" altLang="ko-KR" dirty="0" smtClean="0"/>
              <a:t>Item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3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8846" y="1753652"/>
            <a:ext cx="8533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 smtClean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9000">
                      <a:srgbClr val="0070C0"/>
                    </a:gs>
                    <a:gs pos="50000">
                      <a:srgbClr val="1F497D">
                        <a:lumMod val="75000"/>
                      </a:srgb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MAHA ALD Oxide S/W V1.1.3_Build_11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2800" spc="-300" dirty="0">
              <a:gradFill>
                <a:gsLst>
                  <a:gs pos="0">
                    <a:srgbClr val="1F497D">
                      <a:lumMod val="75000"/>
                    </a:srgbClr>
                  </a:gs>
                  <a:gs pos="49000">
                    <a:srgbClr val="0070C0"/>
                  </a:gs>
                  <a:gs pos="50000">
                    <a:srgbClr val="1F497D">
                      <a:lumMod val="75000"/>
                    </a:srgbClr>
                  </a:gs>
                  <a:gs pos="100000">
                    <a:srgbClr val="0070C0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9000">
                      <a:srgbClr val="0070C0"/>
                    </a:gs>
                    <a:gs pos="50000">
                      <a:srgbClr val="1F497D">
                        <a:lumMod val="75000"/>
                      </a:srgb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Pending Item </a:t>
            </a:r>
            <a:r>
              <a:rPr kumimoji="0" lang="en-US" altLang="ko-KR" sz="2800" dirty="0" smtClean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9000">
                      <a:srgbClr val="0070C0"/>
                    </a:gs>
                    <a:gs pos="50000">
                      <a:srgbClr val="1F497D">
                        <a:lumMod val="75000"/>
                      </a:srgb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List</a:t>
            </a:r>
            <a:endParaRPr kumimoji="0" lang="en-US" altLang="ko-KR" sz="2800" dirty="0">
              <a:gradFill>
                <a:gsLst>
                  <a:gs pos="0">
                    <a:srgbClr val="1F497D">
                      <a:lumMod val="75000"/>
                    </a:srgbClr>
                  </a:gs>
                  <a:gs pos="49000">
                    <a:srgbClr val="0070C0"/>
                  </a:gs>
                  <a:gs pos="50000">
                    <a:srgbClr val="1F497D">
                      <a:lumMod val="75000"/>
                    </a:srgbClr>
                  </a:gs>
                  <a:gs pos="100000">
                    <a:srgbClr val="0070C0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539552" y="4365104"/>
            <a:ext cx="1552413" cy="1175706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kumimoji="0" lang="en-US" altLang="ko-KR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WONIK IPS</a:t>
            </a:r>
          </a:p>
          <a:p>
            <a:pPr marL="0" indent="0">
              <a:buNone/>
              <a:defRPr/>
            </a:pPr>
            <a:r>
              <a:rPr kumimoji="0" lang="en-US" altLang="ko-KR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Software </a:t>
            </a:r>
            <a:r>
              <a:rPr kumimoji="0" lang="en-US" altLang="ko-KR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kumimoji="0" lang="en-US" altLang="ko-KR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Team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  <a:defRPr/>
            </a:pPr>
            <a:endParaRPr kumimoji="0" lang="en-US" altLang="ko-KR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kumimoji="0" lang="en-US" altLang="ko-KR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2020. 04. 10.</a:t>
            </a:r>
            <a:endParaRPr kumimoji="0" lang="en-US" altLang="ko-KR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1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72405"/>
              </p:ext>
            </p:extLst>
          </p:nvPr>
        </p:nvGraphicFramePr>
        <p:xfrm>
          <a:off x="163538" y="908720"/>
          <a:ext cx="8820000" cy="542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9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75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 사항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ALD Valve Test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동작 기능 개선</a:t>
                      </a: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ALD Valve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개수 감소로 인한 기능 오류 발견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- 13EA-&gt;7EA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 감소 후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Valve Test Function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동작 오류</a:t>
                      </a: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MAHA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ALD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2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39970"/>
                  </a:ext>
                </a:extLst>
              </a:tr>
              <a:tr h="852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530567"/>
                  </a:ext>
                </a:extLst>
              </a:tr>
              <a:tr h="852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054970"/>
                  </a:ext>
                </a:extLst>
              </a:tr>
              <a:tr h="852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649244"/>
                  </a:ext>
                </a:extLst>
              </a:tr>
              <a:tr h="852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19625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VOC </a:t>
            </a:r>
            <a:r>
              <a:rPr lang="en-US" altLang="ko-KR" dirty="0" smtClean="0"/>
              <a:t>Item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5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  <a:alpha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ea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Wonik_Thema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nik_Thema2" id="{7A412157-27F3-4FEE-BD2C-B49691336E5E}" vid="{DC8356C6-B649-4E29-A99E-D6F1F2F8F291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43583</TotalTime>
  <Words>440</Words>
  <Application>Microsoft Office PowerPoint</Application>
  <PresentationFormat>화면 슬라이드 쇼(4:3)</PresentationFormat>
  <Paragraphs>106</Paragraphs>
  <Slides>5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8" baseType="lpstr">
      <vt:lpstr>HY헤드라인M</vt:lpstr>
      <vt:lpstr>굴림</vt:lpstr>
      <vt:lpstr>나눔고딕</vt:lpstr>
      <vt:lpstr>나눔고딕 Bold</vt:lpstr>
      <vt:lpstr>맑은 고딕</vt:lpstr>
      <vt:lpstr>휴먼모음T</vt:lpstr>
      <vt:lpstr>Arial</vt:lpstr>
      <vt:lpstr>Times New Roman</vt:lpstr>
      <vt:lpstr>1_Office 테마</vt:lpstr>
      <vt:lpstr>2_Office 테마</vt:lpstr>
      <vt:lpstr>3_Office 테마</vt:lpstr>
      <vt:lpstr>Wonik_Thema2</vt:lpstr>
      <vt:lpstr>프레젠테이션</vt:lpstr>
      <vt:lpstr>양식</vt:lpstr>
      <vt:lpstr>SW VOC Item</vt:lpstr>
      <vt:lpstr>SW VOC Item</vt:lpstr>
      <vt:lpstr>PowerPoint 프레젠테이션</vt:lpstr>
      <vt:lpstr>SW VOC Item</vt:lpstr>
    </vt:vector>
  </TitlesOfParts>
  <Company>KWU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Electrochemistry</dc:title>
  <dc:creator>STEROGRAM</dc:creator>
  <cp:lastModifiedBy>AutoBVT</cp:lastModifiedBy>
  <cp:revision>2759</cp:revision>
  <cp:lastPrinted>2019-11-07T04:03:27Z</cp:lastPrinted>
  <dcterms:created xsi:type="dcterms:W3CDTF">2007-07-24T06:36:52Z</dcterms:created>
  <dcterms:modified xsi:type="dcterms:W3CDTF">2020-06-02T05:10:23Z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D:\RF제어개발팀_PPT_Format.pptx</vt:lpwstr>
  </property>
</Properties>
</file>