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8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861E-076F-444C-9454-52DEC6216AC2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F4D1D-D985-4382-92AD-0EAB703BA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433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861E-076F-444C-9454-52DEC6216AC2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F4D1D-D985-4382-92AD-0EAB703BA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997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861E-076F-444C-9454-52DEC6216AC2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F4D1D-D985-4382-92AD-0EAB703BA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472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861E-076F-444C-9454-52DEC6216AC2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F4D1D-D985-4382-92AD-0EAB703BA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84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861E-076F-444C-9454-52DEC6216AC2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F4D1D-D985-4382-92AD-0EAB703BA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27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861E-076F-444C-9454-52DEC6216AC2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F4D1D-D985-4382-92AD-0EAB703BA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668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861E-076F-444C-9454-52DEC6216AC2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F4D1D-D985-4382-92AD-0EAB703BA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631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861E-076F-444C-9454-52DEC6216AC2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F4D1D-D985-4382-92AD-0EAB703BA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316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861E-076F-444C-9454-52DEC6216AC2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F4D1D-D985-4382-92AD-0EAB703BA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04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861E-076F-444C-9454-52DEC6216AC2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F4D1D-D985-4382-92AD-0EAB703BA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778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861E-076F-444C-9454-52DEC6216AC2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F4D1D-D985-4382-92AD-0EAB703BA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595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7861E-076F-444C-9454-52DEC6216AC2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F4D1D-D985-4382-92AD-0EAB703BA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41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2996952"/>
            <a:ext cx="8784976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88640"/>
            <a:ext cx="5667375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44208" y="62068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P1-3L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5844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65" y="139827"/>
            <a:ext cx="5667375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79" y="2852936"/>
            <a:ext cx="8845988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84168" y="54868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11, 13, 17L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1115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</Words>
  <Application>Microsoft Office PowerPoint</Application>
  <PresentationFormat>화면 슬라이드 쇼(4:3)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명중</dc:creator>
  <cp:lastModifiedBy>김 명중</cp:lastModifiedBy>
  <cp:revision>1</cp:revision>
  <dcterms:created xsi:type="dcterms:W3CDTF">2018-02-02T01:13:16Z</dcterms:created>
  <dcterms:modified xsi:type="dcterms:W3CDTF">2018-02-02T01:19:26Z</dcterms:modified>
</cp:coreProperties>
</file>