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1" r:id="rId7"/>
    <p:sldId id="273" r:id="rId8"/>
    <p:sldId id="27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1340768"/>
            <a:ext cx="590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MAHA ALD Device </a:t>
            </a:r>
            <a:r>
              <a:rPr lang="en-US" altLang="ko-KR" sz="4000" b="1" spc="-3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Net </a:t>
            </a:r>
            <a:endParaRPr lang="en-US" altLang="ko-KR" sz="4000" b="1" spc="-300" dirty="0" smtClean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4000" b="1" spc="-3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                     Setup </a:t>
            </a:r>
            <a:r>
              <a:rPr lang="en-US" altLang="ko-KR" sz="4000" b="1" spc="-3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Manual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과장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2020.02.26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Device Net Setup Manual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8964488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New -&gt; Device Net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추가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7544" y="1251118"/>
            <a:ext cx="8064896" cy="2219325"/>
            <a:chOff x="467544" y="1484784"/>
            <a:chExt cx="8064896" cy="2219325"/>
          </a:xfrm>
        </p:grpSpPr>
        <p:grpSp>
          <p:nvGrpSpPr>
            <p:cNvPr id="15" name="그룹 14"/>
            <p:cNvGrpSpPr/>
            <p:nvPr/>
          </p:nvGrpSpPr>
          <p:grpSpPr>
            <a:xfrm>
              <a:off x="467544" y="1484784"/>
              <a:ext cx="8064896" cy="2219325"/>
              <a:chOff x="467544" y="1556792"/>
              <a:chExt cx="8064896" cy="2219325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1556792"/>
                <a:ext cx="8064896" cy="2219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776" y="2056445"/>
                <a:ext cx="2800350" cy="155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467544" y="1916832"/>
              <a:ext cx="216024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85381" y="2534431"/>
              <a:ext cx="1512168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85827" y="3717032"/>
            <a:ext cx="8964488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Insert Master -&gt; CIF50-DNM Add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93361" y="4192542"/>
            <a:ext cx="8213261" cy="2267694"/>
            <a:chOff x="391187" y="4163119"/>
            <a:chExt cx="8213261" cy="2267694"/>
          </a:xfrm>
        </p:grpSpPr>
        <p:grpSp>
          <p:nvGrpSpPr>
            <p:cNvPr id="22" name="그룹 21"/>
            <p:cNvGrpSpPr/>
            <p:nvPr/>
          </p:nvGrpSpPr>
          <p:grpSpPr>
            <a:xfrm>
              <a:off x="391187" y="4163119"/>
              <a:ext cx="8213261" cy="2267694"/>
              <a:chOff x="391187" y="4163119"/>
              <a:chExt cx="8213261" cy="2267694"/>
            </a:xfrm>
          </p:grpSpPr>
          <p:pic>
            <p:nvPicPr>
              <p:cNvPr id="2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187" y="4163119"/>
                <a:ext cx="8213261" cy="200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4437112"/>
                <a:ext cx="4790980" cy="1993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403920" y="4797152"/>
                <a:ext cx="216024" cy="2204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689536" y="4797152"/>
                <a:ext cx="1466639" cy="2204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2303748" y="5249180"/>
              <a:ext cx="1466639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49648" y="4898665"/>
              <a:ext cx="794360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Device Net Setup Manual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8964488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2000" b="1" kern="0" dirty="0">
                <a:latin typeface="맑은 고딕" panose="020B0503020000020004" pitchFamily="50" charset="-127"/>
              </a:rPr>
              <a:t>“예” 클릭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5827" y="3717032"/>
            <a:ext cx="8964488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Bus Parameter 500KBits/s </a:t>
            </a:r>
            <a:r>
              <a:rPr lang="ko-KR" altLang="en-US" sz="2000" b="1" kern="0" dirty="0">
                <a:latin typeface="맑은 고딕" panose="020B0503020000020004" pitchFamily="50" charset="-127"/>
              </a:rPr>
              <a:t>설정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67543" y="1241387"/>
            <a:ext cx="8064896" cy="2219325"/>
            <a:chOff x="467544" y="1484784"/>
            <a:chExt cx="8064896" cy="2219325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84784"/>
              <a:ext cx="8064896" cy="221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000" y="1634716"/>
              <a:ext cx="4245987" cy="2010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4644008" y="3284984"/>
              <a:ext cx="864096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22126" y="4221088"/>
            <a:ext cx="8182322" cy="2333625"/>
            <a:chOff x="422126" y="4302832"/>
            <a:chExt cx="8182322" cy="2333625"/>
          </a:xfrm>
        </p:grpSpPr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26" y="4302832"/>
              <a:ext cx="5734050" cy="233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802894"/>
              <a:ext cx="3384376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2699792" y="4994126"/>
              <a:ext cx="1080120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98848" y="5146526"/>
              <a:ext cx="1341503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9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Device Net Setup Manual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8964488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Master Card Handshake Option “Buffered, host Controlled”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설정 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1560" y="1332592"/>
            <a:ext cx="7921575" cy="5040560"/>
            <a:chOff x="250825" y="1218059"/>
            <a:chExt cx="8281615" cy="5451301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63" y="1218059"/>
              <a:ext cx="5613305" cy="1994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25" y="4293097"/>
              <a:ext cx="2736304" cy="115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344" y="3418755"/>
              <a:ext cx="4928096" cy="3250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2339752" y="2920541"/>
              <a:ext cx="1339376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3568" y="5026811"/>
              <a:ext cx="1339376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08104" y="5399638"/>
              <a:ext cx="1339376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19" idx="2"/>
            </p:cNvCxnSpPr>
            <p:nvPr/>
          </p:nvCxnSpPr>
          <p:spPr>
            <a:xfrm flipH="1">
              <a:off x="1353256" y="3140968"/>
              <a:ext cx="1656184" cy="18858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1" idx="3"/>
              <a:endCxn id="22" idx="1"/>
            </p:cNvCxnSpPr>
            <p:nvPr/>
          </p:nvCxnSpPr>
          <p:spPr>
            <a:xfrm>
              <a:off x="2022944" y="5137025"/>
              <a:ext cx="3485160" cy="3728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139952" y="2833191"/>
              <a:ext cx="3226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Master Card </a:t>
              </a:r>
              <a:r>
                <a:rPr lang="ko-KR" altLang="en-US" sz="1400" dirty="0" smtClean="0"/>
                <a:t>마우스 오른쪽 버튼 클릭</a:t>
              </a:r>
              <a:endParaRPr lang="ko-KR" altLang="en-US" sz="14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274416" y="54546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 consistence, uncontrolled(</a:t>
            </a:r>
            <a:r>
              <a:rPr lang="ko-KR" altLang="en-US" dirty="0">
                <a:solidFill>
                  <a:srgbClr val="FF0000"/>
                </a:solidFill>
              </a:rPr>
              <a:t>기본값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설정 시 </a:t>
            </a:r>
            <a:r>
              <a:rPr lang="en-US" altLang="ko-KR" dirty="0">
                <a:solidFill>
                  <a:srgbClr val="FF0000"/>
                </a:solidFill>
              </a:rPr>
              <a:t>MFC Flow Data Hunting </a:t>
            </a:r>
            <a:r>
              <a:rPr lang="ko-KR" altLang="en-US" dirty="0">
                <a:solidFill>
                  <a:srgbClr val="FF0000"/>
                </a:solidFill>
              </a:rPr>
              <a:t>발생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04248" y="4875611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중요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6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Device Net Setup Manual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8964488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Online -&gt; Download -&gt; “</a:t>
            </a:r>
            <a:r>
              <a:rPr lang="ko-KR" altLang="en-US" sz="2000" b="1" kern="0" dirty="0">
                <a:latin typeface="맑은 고딕" panose="020B0503020000020004" pitchFamily="50" charset="-127"/>
              </a:rPr>
              <a:t>예” 클릭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5827" y="3501008"/>
            <a:ext cx="8964488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Online -&gt; Automatic Network Scan </a:t>
            </a:r>
            <a:r>
              <a:rPr lang="ko-KR" altLang="en-US" sz="2000" b="1" kern="0" dirty="0">
                <a:latin typeface="맑은 고딕" panose="020B0503020000020004" pitchFamily="50" charset="-127"/>
              </a:rPr>
              <a:t>클릭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467543" y="4018577"/>
            <a:ext cx="4464496" cy="2480276"/>
            <a:chOff x="611560" y="3901052"/>
            <a:chExt cx="4464496" cy="2480276"/>
          </a:xfrm>
        </p:grpSpPr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901052"/>
              <a:ext cx="4464496" cy="2480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2123728" y="6185486"/>
              <a:ext cx="1213321" cy="195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7543" y="1241387"/>
            <a:ext cx="6885477" cy="2162305"/>
            <a:chOff x="710859" y="1175266"/>
            <a:chExt cx="7600824" cy="243375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59" y="1175266"/>
              <a:ext cx="5962650" cy="206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2339752" y="1556792"/>
              <a:ext cx="1339376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647" y="1916833"/>
              <a:ext cx="3586036" cy="169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6518665" y="3227358"/>
              <a:ext cx="861647" cy="220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6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Device Net Setup Manual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8964488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err="1">
                <a:latin typeface="맑은 고딕" panose="020B0503020000020004" pitchFamily="50" charset="-127"/>
              </a:rPr>
              <a:t>Choosen</a:t>
            </a:r>
            <a:r>
              <a:rPr lang="en-US" altLang="ko-KR" sz="2000" b="1" kern="0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err="1">
                <a:latin typeface="맑은 고딕" panose="020B0503020000020004" pitchFamily="50" charset="-127"/>
              </a:rPr>
              <a:t>Config</a:t>
            </a:r>
            <a:r>
              <a:rPr lang="ko-KR" altLang="en-US" sz="2000" b="1" kern="0" dirty="0">
                <a:latin typeface="맑은 고딕" panose="020B0503020000020004" pitchFamily="50" charset="-127"/>
              </a:rPr>
              <a:t>에서 </a:t>
            </a:r>
            <a:r>
              <a:rPr lang="en-US" altLang="ko-KR" sz="2000" b="1" kern="0" dirty="0">
                <a:latin typeface="맑은 고딕" panose="020B0503020000020004" pitchFamily="50" charset="-127"/>
              </a:rPr>
              <a:t>Polling </a:t>
            </a:r>
            <a:r>
              <a:rPr lang="ko-KR" altLang="en-US" sz="2000" b="1" kern="0" dirty="0">
                <a:latin typeface="맑은 고딕" panose="020B0503020000020004" pitchFamily="50" charset="-127"/>
              </a:rPr>
              <a:t>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" t="29001" r="4531" b="22700"/>
          <a:stretch/>
        </p:blipFill>
        <p:spPr>
          <a:xfrm>
            <a:off x="386570" y="1302371"/>
            <a:ext cx="8546428" cy="36401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07704" y="2538297"/>
            <a:ext cx="93610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884368" y="1957722"/>
            <a:ext cx="936104" cy="517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160" y="2538297"/>
            <a:ext cx="68522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5210902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Device Name</a:t>
            </a:r>
            <a:r>
              <a:rPr lang="ko-KR" altLang="en-US" dirty="0">
                <a:solidFill>
                  <a:srgbClr val="FF0000"/>
                </a:solidFill>
              </a:rPr>
              <a:t> 확인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Choosen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Config</a:t>
            </a:r>
            <a:r>
              <a:rPr lang="ko-KR" altLang="en-US" b="1" dirty="0">
                <a:solidFill>
                  <a:srgbClr val="FF0000"/>
                </a:solidFill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</a:rPr>
              <a:t>Polling </a:t>
            </a:r>
            <a:r>
              <a:rPr lang="ko-KR" altLang="en-US" b="1" dirty="0" smtClean="0">
                <a:solidFill>
                  <a:srgbClr val="FF0000"/>
                </a:solidFill>
              </a:rPr>
              <a:t>변경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더블클릭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                                                            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en-US" altLang="ko-KR" dirty="0">
                <a:solidFill>
                  <a:srgbClr val="FF0000"/>
                </a:solidFill>
              </a:rPr>
              <a:t>Automatic Configuration </a:t>
            </a:r>
            <a:r>
              <a:rPr lang="ko-KR" altLang="en-US" dirty="0">
                <a:solidFill>
                  <a:srgbClr val="FF0000"/>
                </a:solidFill>
              </a:rPr>
              <a:t>클릭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>
                <a:solidFill>
                  <a:srgbClr val="FF0000"/>
                </a:solidFill>
              </a:rPr>
              <a:t>Device Name</a:t>
            </a:r>
            <a:r>
              <a:rPr lang="ko-KR" altLang="en-US" dirty="0">
                <a:solidFill>
                  <a:srgbClr val="FF0000"/>
                </a:solidFill>
              </a:rPr>
              <a:t> 잡히지 않는다면 </a:t>
            </a:r>
            <a:r>
              <a:rPr lang="en-US" altLang="ko-KR" dirty="0">
                <a:solidFill>
                  <a:srgbClr val="FF0000"/>
                </a:solidFill>
              </a:rPr>
              <a:t>PC or PM 24V Reset </a:t>
            </a:r>
            <a:r>
              <a:rPr lang="ko-KR" altLang="en-US" dirty="0">
                <a:solidFill>
                  <a:srgbClr val="FF0000"/>
                </a:solidFill>
              </a:rPr>
              <a:t>후 처음부터 다시 시작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4" t="37911" r="28108" b="46969"/>
          <a:stretch/>
        </p:blipFill>
        <p:spPr>
          <a:xfrm>
            <a:off x="5004048" y="3402392"/>
            <a:ext cx="720080" cy="115212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위로 굽은 화살표 8"/>
          <p:cNvSpPr/>
          <p:nvPr/>
        </p:nvSpPr>
        <p:spPr>
          <a:xfrm>
            <a:off x="5940152" y="3258377"/>
            <a:ext cx="504056" cy="7200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1" b="26900"/>
          <a:stretch/>
        </p:blipFill>
        <p:spPr>
          <a:xfrm>
            <a:off x="179512" y="1205429"/>
            <a:ext cx="5472608" cy="290302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Device Net Setup Manual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8964488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Inhibit time 50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설정 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(PM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만 설정</a:t>
            </a:r>
            <a:r>
              <a:rPr lang="en-US" altLang="ko-KR" sz="2000" b="1" kern="0" dirty="0">
                <a:latin typeface="맑은 고딕" panose="020B0503020000020004" pitchFamily="50" charset="-127"/>
              </a:rPr>
              <a:t>)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 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887" t="7071" r="5058" b="16732"/>
          <a:stretch/>
        </p:blipFill>
        <p:spPr>
          <a:xfrm>
            <a:off x="3616006" y="2926560"/>
            <a:ext cx="5230561" cy="251659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796135" y="3720159"/>
            <a:ext cx="1646001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2972" y="5616551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Device1</a:t>
            </a:r>
            <a:r>
              <a:rPr lang="ko-KR" altLang="en-US" dirty="0">
                <a:solidFill>
                  <a:srgbClr val="FF0000"/>
                </a:solidFill>
              </a:rPr>
              <a:t>번 부터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마지막 번까지 클릭하여 </a:t>
            </a:r>
            <a:r>
              <a:rPr lang="en-US" altLang="ko-KR" dirty="0">
                <a:solidFill>
                  <a:srgbClr val="FF0000"/>
                </a:solidFill>
              </a:rPr>
              <a:t>Inhibit time 50 </a:t>
            </a:r>
            <a:r>
              <a:rPr lang="ko-KR" altLang="en-US" dirty="0" smtClean="0">
                <a:solidFill>
                  <a:srgbClr val="FF0000"/>
                </a:solidFill>
              </a:rPr>
              <a:t>설정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PM</a:t>
            </a:r>
            <a:r>
              <a:rPr lang="ko-KR" altLang="en-US" dirty="0">
                <a:solidFill>
                  <a:srgbClr val="FF0000"/>
                </a:solidFill>
              </a:rPr>
              <a:t>에 한함</a:t>
            </a:r>
            <a:r>
              <a:rPr lang="en-US" altLang="ko-KR" dirty="0">
                <a:solidFill>
                  <a:srgbClr val="FF0000"/>
                </a:solidFill>
              </a:rPr>
              <a:t>, CTC </a:t>
            </a:r>
            <a:r>
              <a:rPr lang="ko-KR" altLang="en-US" dirty="0" smtClean="0">
                <a:solidFill>
                  <a:srgbClr val="FF0000"/>
                </a:solidFill>
              </a:rPr>
              <a:t>제외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2421996"/>
            <a:ext cx="2448272" cy="466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로 굽은 화살표 17"/>
          <p:cNvSpPr/>
          <p:nvPr/>
        </p:nvSpPr>
        <p:spPr>
          <a:xfrm rot="5400000">
            <a:off x="2905835" y="2940114"/>
            <a:ext cx="504056" cy="7200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7902"/>
          <a:stretch/>
        </p:blipFill>
        <p:spPr>
          <a:xfrm>
            <a:off x="630897" y="3680596"/>
            <a:ext cx="5381263" cy="28083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Device Net Setup Manual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8964488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Online -&gt; Download </a:t>
            </a:r>
            <a:r>
              <a:rPr lang="ko-KR" altLang="en-US" sz="2000" b="1" kern="0" dirty="0">
                <a:latin typeface="맑은 고딕" panose="020B0503020000020004" pitchFamily="50" charset="-127"/>
              </a:rPr>
              <a:t>후</a:t>
            </a:r>
            <a:r>
              <a:rPr lang="en-US" altLang="ko-KR" sz="2000" b="1" kern="0" dirty="0">
                <a:latin typeface="맑은 고딕" panose="020B0503020000020004" pitchFamily="50" charset="-127"/>
              </a:rPr>
              <a:t>, Start Debug Mode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0" y="1205159"/>
            <a:ext cx="5382800" cy="1750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39752" y="1539006"/>
            <a:ext cx="1008112" cy="46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71600" y="3950986"/>
            <a:ext cx="144016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512" y="3180951"/>
            <a:ext cx="8964488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ko-KR" altLang="en-US" sz="2000" b="1" kern="0" dirty="0">
                <a:latin typeface="맑은 고딕" panose="020B0503020000020004" pitchFamily="50" charset="-127"/>
              </a:rPr>
              <a:t>초록색이 정상이고 통신이 안되면 빨간색으로 연결됨</a:t>
            </a:r>
            <a:r>
              <a:rPr lang="en-US" altLang="ko-KR" sz="2000" b="1" kern="0" dirty="0">
                <a:latin typeface="맑은 고딕" panose="020B0503020000020004" pitchFamily="50" charset="-127"/>
              </a:rPr>
              <a:t>. H/W </a:t>
            </a:r>
            <a:r>
              <a:rPr lang="ko-KR" altLang="en-US" sz="2000" b="1" kern="0" dirty="0">
                <a:latin typeface="맑은 고딕" panose="020B0503020000020004" pitchFamily="50" charset="-127"/>
              </a:rPr>
              <a:t>점검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필요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5616" y="4011491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통신 상태 체크하고 저장</a:t>
            </a:r>
          </a:p>
        </p:txBody>
      </p:sp>
    </p:spTree>
    <p:extLst>
      <p:ext uri="{BB962C8B-B14F-4D97-AF65-F5344CB8AC3E}">
        <p14:creationId xmlns:p14="http://schemas.microsoft.com/office/powerpoint/2010/main" val="35511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203</Words>
  <Application>Microsoft Office PowerPoint</Application>
  <PresentationFormat>화면 슬라이드 쇼(4:3)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Device Net Setup Manual</vt:lpstr>
      <vt:lpstr>Device Net Setup Manual</vt:lpstr>
      <vt:lpstr>Device Net Setup Manual</vt:lpstr>
      <vt:lpstr>Device Net Setup Manual</vt:lpstr>
      <vt:lpstr>Device Net Setup Manual</vt:lpstr>
      <vt:lpstr>Device Net Setup Manual</vt:lpstr>
      <vt:lpstr>Device Net Setup Manual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159</cp:revision>
  <dcterms:created xsi:type="dcterms:W3CDTF">2012-08-16T23:29:11Z</dcterms:created>
  <dcterms:modified xsi:type="dcterms:W3CDTF">2020-02-26T01:09:43Z</dcterms:modified>
</cp:coreProperties>
</file>