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1096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SOP</a:t>
            </a:r>
            <a:endParaRPr lang="ko-KR" altLang="en-US" sz="4000" b="1" spc="-300" dirty="0">
              <a:gradFill>
                <a:gsLst>
                  <a:gs pos="0">
                    <a:schemeClr val="tx2">
                      <a:lumMod val="75000"/>
                    </a:schemeClr>
                  </a:gs>
                  <a:gs pos="49000">
                    <a:srgbClr val="0070C0"/>
                  </a:gs>
                  <a:gs pos="5000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유기종 대리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2019.11.29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SOP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en-US" altLang="ko-KR" sz="1600" dirty="0" smtClean="0"/>
              <a:t>1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2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8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11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나눔고딕</vt:lpstr>
      <vt:lpstr>나눔고딕 Bold</vt:lpstr>
      <vt:lpstr>맑은 고딕</vt:lpstr>
      <vt:lpstr>Arial</vt:lpstr>
      <vt:lpstr>Office 테마</vt:lpstr>
      <vt:lpstr>PowerPoint 프레젠테이션</vt:lpstr>
      <vt:lpstr>SOP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149</cp:revision>
  <dcterms:created xsi:type="dcterms:W3CDTF">2012-08-16T23:29:11Z</dcterms:created>
  <dcterms:modified xsi:type="dcterms:W3CDTF">2020-02-05T03:55:28Z</dcterms:modified>
</cp:coreProperties>
</file>