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  <p:sldMasterId id="2147483880" r:id="rId2"/>
    <p:sldMasterId id="2147483898" r:id="rId3"/>
    <p:sldMasterId id="2147483900" r:id="rId4"/>
  </p:sldMasterIdLst>
  <p:notesMasterIdLst>
    <p:notesMasterId r:id="rId10"/>
  </p:notesMasterIdLst>
  <p:sldIdLst>
    <p:sldId id="256" r:id="rId5"/>
    <p:sldId id="271" r:id="rId6"/>
    <p:sldId id="273" r:id="rId7"/>
    <p:sldId id="269" r:id="rId8"/>
    <p:sldId id="270" r:id="rId9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 상혁" initials="홍상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FFFFCC"/>
    <a:srgbClr val="CCFFFF"/>
    <a:srgbClr val="3399FF"/>
    <a:srgbClr val="66CCFF"/>
    <a:srgbClr val="0099FF"/>
    <a:srgbClr val="33CCFF"/>
    <a:srgbClr val="FF33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7598" autoAdjust="0"/>
  </p:normalViewPr>
  <p:slideViewPr>
    <p:cSldViewPr>
      <p:cViewPr>
        <p:scale>
          <a:sx n="121" d="100"/>
          <a:sy n="121" d="100"/>
        </p:scale>
        <p:origin x="-15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4D588E-7F35-46A7-BE10-AC3309CE017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E7560B5-C81E-4980-B74A-786C03F1672B}">
      <dgm:prSet phldrT="[텍스트]"/>
      <dgm:spPr/>
      <dgm:t>
        <a:bodyPr/>
        <a:lstStyle/>
        <a:p>
          <a:pPr latinLnBrk="1"/>
          <a:r>
            <a:rPr lang="en-US" altLang="ko-KR" dirty="0" smtClean="0"/>
            <a:t>V/v</a:t>
          </a:r>
        </a:p>
        <a:p>
          <a:pPr latinLnBrk="1"/>
          <a:r>
            <a:rPr lang="en-US" altLang="ko-KR" dirty="0" smtClean="0"/>
            <a:t>Open </a:t>
          </a:r>
          <a:endParaRPr lang="ko-KR" altLang="en-US" dirty="0"/>
        </a:p>
      </dgm:t>
    </dgm:pt>
    <dgm:pt modelId="{F6952EF6-3CD7-4711-9C64-6040968C2C0D}" type="parTrans" cxnId="{B64AD9D9-DF63-48D4-A8E5-6254355451CD}">
      <dgm:prSet/>
      <dgm:spPr/>
      <dgm:t>
        <a:bodyPr/>
        <a:lstStyle/>
        <a:p>
          <a:pPr latinLnBrk="1"/>
          <a:endParaRPr lang="ko-KR" altLang="en-US"/>
        </a:p>
      </dgm:t>
    </dgm:pt>
    <dgm:pt modelId="{F2EB1FD6-DA0C-4BA2-8773-0D958F2558A9}" type="sibTrans" cxnId="{B64AD9D9-DF63-48D4-A8E5-6254355451CD}">
      <dgm:prSet/>
      <dgm:spPr/>
      <dgm:t>
        <a:bodyPr/>
        <a:lstStyle/>
        <a:p>
          <a:pPr latinLnBrk="1"/>
          <a:endParaRPr lang="ko-KR" altLang="en-US"/>
        </a:p>
      </dgm:t>
    </dgm:pt>
    <dgm:pt modelId="{16EB0CE8-2109-4DF7-8324-2758BF36D88B}">
      <dgm:prSet phldrT="[텍스트]"/>
      <dgm:spPr/>
      <dgm:t>
        <a:bodyPr/>
        <a:lstStyle/>
        <a:p>
          <a:pPr latinLnBrk="1"/>
          <a:r>
            <a:rPr lang="en-US" altLang="ko-KR" dirty="0" smtClean="0"/>
            <a:t>Wait</a:t>
          </a:r>
        </a:p>
        <a:p>
          <a:pPr latinLnBrk="1"/>
          <a:r>
            <a:rPr lang="en-US" altLang="ko-KR" dirty="0" smtClean="0"/>
            <a:t>50ms</a:t>
          </a:r>
        </a:p>
      </dgm:t>
    </dgm:pt>
    <dgm:pt modelId="{C08A70D3-2A35-4BE8-BF64-445B92B13373}" type="parTrans" cxnId="{501CF3AE-42E5-4A09-B100-35044642CA8C}">
      <dgm:prSet/>
      <dgm:spPr/>
      <dgm:t>
        <a:bodyPr/>
        <a:lstStyle/>
        <a:p>
          <a:pPr latinLnBrk="1"/>
          <a:endParaRPr lang="ko-KR" altLang="en-US"/>
        </a:p>
      </dgm:t>
    </dgm:pt>
    <dgm:pt modelId="{661004E2-F94D-41CA-8C0F-13A6F374F9A5}" type="sibTrans" cxnId="{501CF3AE-42E5-4A09-B100-35044642CA8C}">
      <dgm:prSet/>
      <dgm:spPr/>
      <dgm:t>
        <a:bodyPr/>
        <a:lstStyle/>
        <a:p>
          <a:pPr latinLnBrk="1"/>
          <a:endParaRPr lang="ko-KR" altLang="en-US"/>
        </a:p>
      </dgm:t>
    </dgm:pt>
    <dgm:pt modelId="{AD9127DE-47D8-49FB-9158-856A130C5A17}">
      <dgm:prSet phldrT="[텍스트]"/>
      <dgm:spPr/>
      <dgm:t>
        <a:bodyPr/>
        <a:lstStyle/>
        <a:p>
          <a:pPr latinLnBrk="1"/>
          <a:r>
            <a:rPr lang="en-US" altLang="ko-KR" dirty="0" smtClean="0"/>
            <a:t>V/v</a:t>
          </a:r>
        </a:p>
        <a:p>
          <a:pPr latinLnBrk="1"/>
          <a:r>
            <a:rPr lang="en-US" altLang="ko-KR" dirty="0" smtClean="0"/>
            <a:t>Open</a:t>
          </a:r>
          <a:endParaRPr lang="ko-KR" altLang="en-US" dirty="0"/>
        </a:p>
      </dgm:t>
    </dgm:pt>
    <dgm:pt modelId="{0743EC47-ED1D-4B90-B289-E4A48998CBF8}" type="parTrans" cxnId="{ACAE9B49-B87B-43EE-AB26-A2D2205E8BCC}">
      <dgm:prSet/>
      <dgm:spPr/>
      <dgm:t>
        <a:bodyPr/>
        <a:lstStyle/>
        <a:p>
          <a:pPr latinLnBrk="1"/>
          <a:endParaRPr lang="ko-KR" altLang="en-US"/>
        </a:p>
      </dgm:t>
    </dgm:pt>
    <dgm:pt modelId="{35671ED4-3B13-4A2C-994F-3D138D3E8676}" type="sibTrans" cxnId="{ACAE9B49-B87B-43EE-AB26-A2D2205E8BCC}">
      <dgm:prSet/>
      <dgm:spPr/>
      <dgm:t>
        <a:bodyPr/>
        <a:lstStyle/>
        <a:p>
          <a:pPr latinLnBrk="1"/>
          <a:endParaRPr lang="ko-KR" altLang="en-US"/>
        </a:p>
      </dgm:t>
    </dgm:pt>
    <dgm:pt modelId="{643BDE20-BFA6-4FC1-9903-9133D32B63EA}">
      <dgm:prSet phldrT="[텍스트]"/>
      <dgm:spPr/>
      <dgm:t>
        <a:bodyPr/>
        <a:lstStyle/>
        <a:p>
          <a:pPr latinLnBrk="1"/>
          <a:r>
            <a:rPr lang="en-US" altLang="ko-KR" dirty="0" smtClean="0"/>
            <a:t>Wait</a:t>
          </a:r>
        </a:p>
        <a:p>
          <a:pPr latinLnBrk="1"/>
          <a:r>
            <a:rPr lang="en-US" altLang="ko-KR" dirty="0" smtClean="0"/>
            <a:t>50ms</a:t>
          </a:r>
          <a:endParaRPr lang="ko-KR" altLang="en-US" dirty="0"/>
        </a:p>
      </dgm:t>
    </dgm:pt>
    <dgm:pt modelId="{D1ACD15B-ECED-4C0D-9B8B-889353B7BB2C}" type="parTrans" cxnId="{BDCAABC4-C2DB-4406-9FD8-1977735DFCF8}">
      <dgm:prSet/>
      <dgm:spPr/>
      <dgm:t>
        <a:bodyPr/>
        <a:lstStyle/>
        <a:p>
          <a:pPr latinLnBrk="1"/>
          <a:endParaRPr lang="ko-KR" altLang="en-US"/>
        </a:p>
      </dgm:t>
    </dgm:pt>
    <dgm:pt modelId="{7D535EC6-0EA2-4F5B-B1BA-B04C63FE8590}" type="sibTrans" cxnId="{BDCAABC4-C2DB-4406-9FD8-1977735DFCF8}">
      <dgm:prSet/>
      <dgm:spPr/>
      <dgm:t>
        <a:bodyPr/>
        <a:lstStyle/>
        <a:p>
          <a:pPr latinLnBrk="1"/>
          <a:endParaRPr lang="ko-KR" altLang="en-US"/>
        </a:p>
      </dgm:t>
    </dgm:pt>
    <dgm:pt modelId="{E8D70D93-68E4-43DB-A14A-FA3D784EF89A}">
      <dgm:prSet phldrT="[텍스트]"/>
      <dgm:spPr/>
      <dgm:t>
        <a:bodyPr/>
        <a:lstStyle/>
        <a:p>
          <a:pPr latinLnBrk="1"/>
          <a:r>
            <a:rPr lang="en-US" altLang="ko-KR" dirty="0" smtClean="0"/>
            <a:t>V/v</a:t>
          </a:r>
        </a:p>
        <a:p>
          <a:pPr latinLnBrk="1"/>
          <a:r>
            <a:rPr lang="en-US" altLang="ko-KR" dirty="0" smtClean="0"/>
            <a:t>Open</a:t>
          </a:r>
          <a:endParaRPr lang="ko-KR" altLang="en-US" dirty="0"/>
        </a:p>
      </dgm:t>
    </dgm:pt>
    <dgm:pt modelId="{95A10CED-6345-47CC-AA1B-645DCA03242B}" type="parTrans" cxnId="{620CCDD2-5052-467F-ABAF-B7CEB0C66285}">
      <dgm:prSet/>
      <dgm:spPr/>
      <dgm:t>
        <a:bodyPr/>
        <a:lstStyle/>
        <a:p>
          <a:pPr latinLnBrk="1"/>
          <a:endParaRPr lang="ko-KR" altLang="en-US"/>
        </a:p>
      </dgm:t>
    </dgm:pt>
    <dgm:pt modelId="{6F5C1B2E-C3BF-4765-A0EA-93DBDCFC7703}" type="sibTrans" cxnId="{620CCDD2-5052-467F-ABAF-B7CEB0C66285}">
      <dgm:prSet/>
      <dgm:spPr/>
      <dgm:t>
        <a:bodyPr/>
        <a:lstStyle/>
        <a:p>
          <a:pPr latinLnBrk="1"/>
          <a:endParaRPr lang="ko-KR" altLang="en-US"/>
        </a:p>
      </dgm:t>
    </dgm:pt>
    <dgm:pt modelId="{2C2B4D50-33A5-48B3-9CA0-7E4747096573}">
      <dgm:prSet phldrT="[텍스트]"/>
      <dgm:spPr/>
      <dgm:t>
        <a:bodyPr/>
        <a:lstStyle/>
        <a:p>
          <a:pPr latinLnBrk="1"/>
          <a:r>
            <a:rPr lang="en-US" altLang="ko-KR" dirty="0" smtClean="0"/>
            <a:t>Wait</a:t>
          </a:r>
        </a:p>
        <a:p>
          <a:pPr latinLnBrk="1"/>
          <a:r>
            <a:rPr lang="en-US" altLang="ko-KR" dirty="0" smtClean="0"/>
            <a:t>50ms</a:t>
          </a:r>
          <a:endParaRPr lang="ko-KR" altLang="en-US" dirty="0"/>
        </a:p>
      </dgm:t>
    </dgm:pt>
    <dgm:pt modelId="{AF49F049-7DA8-4509-8300-F660D9466643}" type="parTrans" cxnId="{90BCD1FB-ECF2-49FE-BE8B-2968C701CC19}">
      <dgm:prSet/>
      <dgm:spPr/>
      <dgm:t>
        <a:bodyPr/>
        <a:lstStyle/>
        <a:p>
          <a:pPr latinLnBrk="1"/>
          <a:endParaRPr lang="ko-KR" altLang="en-US"/>
        </a:p>
      </dgm:t>
    </dgm:pt>
    <dgm:pt modelId="{3B62D9B6-CCD4-4BE7-A116-483B1C19445E}" type="sibTrans" cxnId="{90BCD1FB-ECF2-49FE-BE8B-2968C701CC19}">
      <dgm:prSet/>
      <dgm:spPr/>
      <dgm:t>
        <a:bodyPr/>
        <a:lstStyle/>
        <a:p>
          <a:pPr latinLnBrk="1"/>
          <a:endParaRPr lang="ko-KR" altLang="en-US"/>
        </a:p>
      </dgm:t>
    </dgm:pt>
    <dgm:pt modelId="{D6E2CFE7-986F-4A20-863B-7A8C2E07BE81}" type="pres">
      <dgm:prSet presAssocID="{744D588E-7F35-46A7-BE10-AC3309CE017F}" presName="CompostProcess" presStyleCnt="0">
        <dgm:presLayoutVars>
          <dgm:dir/>
          <dgm:resizeHandles val="exact"/>
        </dgm:presLayoutVars>
      </dgm:prSet>
      <dgm:spPr/>
    </dgm:pt>
    <dgm:pt modelId="{5A8DEF86-1C0A-483F-9069-5FADEF2DB78E}" type="pres">
      <dgm:prSet presAssocID="{744D588E-7F35-46A7-BE10-AC3309CE017F}" presName="arrow" presStyleLbl="bgShp" presStyleIdx="0" presStyleCnt="1" custScaleX="66413" custLinFactNeighborX="5008"/>
      <dgm:spPr/>
    </dgm:pt>
    <dgm:pt modelId="{067225EC-3901-4D2F-9029-DE7751D3318B}" type="pres">
      <dgm:prSet presAssocID="{744D588E-7F35-46A7-BE10-AC3309CE017F}" presName="linearProcess" presStyleCnt="0"/>
      <dgm:spPr/>
    </dgm:pt>
    <dgm:pt modelId="{C264D72E-9BF2-41E9-97D5-C6FD5F2E0808}" type="pres">
      <dgm:prSet presAssocID="{0E7560B5-C81E-4980-B74A-786C03F1672B}" presName="textNode" presStyleLbl="node1" presStyleIdx="0" presStyleCnt="6" custScaleX="26334" custLinFactNeighborX="891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7F7459-E49A-4137-B6FA-1528424EA820}" type="pres">
      <dgm:prSet presAssocID="{F2EB1FD6-DA0C-4BA2-8773-0D958F2558A9}" presName="sibTrans" presStyleCnt="0"/>
      <dgm:spPr/>
    </dgm:pt>
    <dgm:pt modelId="{79AF6B7B-FE3D-42A4-83CA-254E54A3F94C}" type="pres">
      <dgm:prSet presAssocID="{16EB0CE8-2109-4DF7-8324-2758BF36D88B}" presName="textNode" presStyleLbl="node1" presStyleIdx="1" presStyleCnt="6" custScaleX="26334" custLinFactNeighborX="6046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1E7F4F-314B-4F18-A703-55DEDAAE9356}" type="pres">
      <dgm:prSet presAssocID="{661004E2-F94D-41CA-8C0F-13A6F374F9A5}" presName="sibTrans" presStyleCnt="0"/>
      <dgm:spPr/>
    </dgm:pt>
    <dgm:pt modelId="{27E193CF-9E72-4F28-B7C4-B2591F44A225}" type="pres">
      <dgm:prSet presAssocID="{AD9127DE-47D8-49FB-9158-856A130C5A17}" presName="textNode" presStyleLbl="node1" presStyleIdx="2" presStyleCnt="6" custScaleX="26334" custLinFactNeighborX="5647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E98807-A185-4C6F-ADEE-AD7FF5A0E27A}" type="pres">
      <dgm:prSet presAssocID="{35671ED4-3B13-4A2C-994F-3D138D3E8676}" presName="sibTrans" presStyleCnt="0"/>
      <dgm:spPr/>
    </dgm:pt>
    <dgm:pt modelId="{68787EC5-7709-494F-A02A-D6F0DBFFB47B}" type="pres">
      <dgm:prSet presAssocID="{643BDE20-BFA6-4FC1-9903-9133D32B63EA}" presName="textNode" presStyleLbl="node1" presStyleIdx="3" presStyleCnt="6" custScaleX="26334" custLinFactNeighborX="5647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DA1AE8-6249-4662-90A1-B5D78848B1B5}" type="pres">
      <dgm:prSet presAssocID="{7D535EC6-0EA2-4F5B-B1BA-B04C63FE8590}" presName="sibTrans" presStyleCnt="0"/>
      <dgm:spPr/>
    </dgm:pt>
    <dgm:pt modelId="{A80161C0-E914-4143-B888-BA54821AF94A}" type="pres">
      <dgm:prSet presAssocID="{E8D70D93-68E4-43DB-A14A-FA3D784EF89A}" presName="textNode" presStyleLbl="node1" presStyleIdx="4" presStyleCnt="6" custScaleX="26334" custLinFactNeighborX="5647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23D419-1902-4B29-A2F7-366F7CE827AA}" type="pres">
      <dgm:prSet presAssocID="{6F5C1B2E-C3BF-4765-A0EA-93DBDCFC7703}" presName="sibTrans" presStyleCnt="0"/>
      <dgm:spPr/>
    </dgm:pt>
    <dgm:pt modelId="{1CB51499-61F4-43B1-8712-6B98D557B38C}" type="pres">
      <dgm:prSet presAssocID="{2C2B4D50-33A5-48B3-9CA0-7E4747096573}" presName="textNode" presStyleLbl="node1" presStyleIdx="5" presStyleCnt="6" custScaleX="26334" custLinFactNeighborX="5647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C985158-8FE6-44DF-81A3-AFFDD8A2655A}" type="presOf" srcId="{744D588E-7F35-46A7-BE10-AC3309CE017F}" destId="{D6E2CFE7-986F-4A20-863B-7A8C2E07BE81}" srcOrd="0" destOrd="0" presId="urn:microsoft.com/office/officeart/2005/8/layout/hProcess9"/>
    <dgm:cxn modelId="{BDCAABC4-C2DB-4406-9FD8-1977735DFCF8}" srcId="{744D588E-7F35-46A7-BE10-AC3309CE017F}" destId="{643BDE20-BFA6-4FC1-9903-9133D32B63EA}" srcOrd="3" destOrd="0" parTransId="{D1ACD15B-ECED-4C0D-9B8B-889353B7BB2C}" sibTransId="{7D535EC6-0EA2-4F5B-B1BA-B04C63FE8590}"/>
    <dgm:cxn modelId="{620CCDD2-5052-467F-ABAF-B7CEB0C66285}" srcId="{744D588E-7F35-46A7-BE10-AC3309CE017F}" destId="{E8D70D93-68E4-43DB-A14A-FA3D784EF89A}" srcOrd="4" destOrd="0" parTransId="{95A10CED-6345-47CC-AA1B-645DCA03242B}" sibTransId="{6F5C1B2E-C3BF-4765-A0EA-93DBDCFC7703}"/>
    <dgm:cxn modelId="{CBB9AE02-2CF8-4AB1-B8C6-7688EB0A406E}" type="presOf" srcId="{0E7560B5-C81E-4980-B74A-786C03F1672B}" destId="{C264D72E-9BF2-41E9-97D5-C6FD5F2E0808}" srcOrd="0" destOrd="0" presId="urn:microsoft.com/office/officeart/2005/8/layout/hProcess9"/>
    <dgm:cxn modelId="{501CF3AE-42E5-4A09-B100-35044642CA8C}" srcId="{744D588E-7F35-46A7-BE10-AC3309CE017F}" destId="{16EB0CE8-2109-4DF7-8324-2758BF36D88B}" srcOrd="1" destOrd="0" parTransId="{C08A70D3-2A35-4BE8-BF64-445B92B13373}" sibTransId="{661004E2-F94D-41CA-8C0F-13A6F374F9A5}"/>
    <dgm:cxn modelId="{ACAE9B49-B87B-43EE-AB26-A2D2205E8BCC}" srcId="{744D588E-7F35-46A7-BE10-AC3309CE017F}" destId="{AD9127DE-47D8-49FB-9158-856A130C5A17}" srcOrd="2" destOrd="0" parTransId="{0743EC47-ED1D-4B90-B289-E4A48998CBF8}" sibTransId="{35671ED4-3B13-4A2C-994F-3D138D3E8676}"/>
    <dgm:cxn modelId="{23896C95-AB13-443A-A9BE-BAF5062FC8B6}" type="presOf" srcId="{643BDE20-BFA6-4FC1-9903-9133D32B63EA}" destId="{68787EC5-7709-494F-A02A-D6F0DBFFB47B}" srcOrd="0" destOrd="0" presId="urn:microsoft.com/office/officeart/2005/8/layout/hProcess9"/>
    <dgm:cxn modelId="{FC4997A4-CD4F-43B5-8C45-5732D5C357DD}" type="presOf" srcId="{AD9127DE-47D8-49FB-9158-856A130C5A17}" destId="{27E193CF-9E72-4F28-B7C4-B2591F44A225}" srcOrd="0" destOrd="0" presId="urn:microsoft.com/office/officeart/2005/8/layout/hProcess9"/>
    <dgm:cxn modelId="{A662CAD4-83CD-4D09-A5B4-906DF2BD9C05}" type="presOf" srcId="{2C2B4D50-33A5-48B3-9CA0-7E4747096573}" destId="{1CB51499-61F4-43B1-8712-6B98D557B38C}" srcOrd="0" destOrd="0" presId="urn:microsoft.com/office/officeart/2005/8/layout/hProcess9"/>
    <dgm:cxn modelId="{90BCD1FB-ECF2-49FE-BE8B-2968C701CC19}" srcId="{744D588E-7F35-46A7-BE10-AC3309CE017F}" destId="{2C2B4D50-33A5-48B3-9CA0-7E4747096573}" srcOrd="5" destOrd="0" parTransId="{AF49F049-7DA8-4509-8300-F660D9466643}" sibTransId="{3B62D9B6-CCD4-4BE7-A116-483B1C19445E}"/>
    <dgm:cxn modelId="{D75B6B10-E21E-427D-A3E5-35B80357C3C4}" type="presOf" srcId="{E8D70D93-68E4-43DB-A14A-FA3D784EF89A}" destId="{A80161C0-E914-4143-B888-BA54821AF94A}" srcOrd="0" destOrd="0" presId="urn:microsoft.com/office/officeart/2005/8/layout/hProcess9"/>
    <dgm:cxn modelId="{0CD16D20-91D5-466F-9321-675ECB92CFFF}" type="presOf" srcId="{16EB0CE8-2109-4DF7-8324-2758BF36D88B}" destId="{79AF6B7B-FE3D-42A4-83CA-254E54A3F94C}" srcOrd="0" destOrd="0" presId="urn:microsoft.com/office/officeart/2005/8/layout/hProcess9"/>
    <dgm:cxn modelId="{B64AD9D9-DF63-48D4-A8E5-6254355451CD}" srcId="{744D588E-7F35-46A7-BE10-AC3309CE017F}" destId="{0E7560B5-C81E-4980-B74A-786C03F1672B}" srcOrd="0" destOrd="0" parTransId="{F6952EF6-3CD7-4711-9C64-6040968C2C0D}" sibTransId="{F2EB1FD6-DA0C-4BA2-8773-0D958F2558A9}"/>
    <dgm:cxn modelId="{FA81B1A5-19A9-4AC8-9DEC-243ED373944E}" type="presParOf" srcId="{D6E2CFE7-986F-4A20-863B-7A8C2E07BE81}" destId="{5A8DEF86-1C0A-483F-9069-5FADEF2DB78E}" srcOrd="0" destOrd="0" presId="urn:microsoft.com/office/officeart/2005/8/layout/hProcess9"/>
    <dgm:cxn modelId="{1D57D0B7-45E1-47E6-9500-6F23D5116CCF}" type="presParOf" srcId="{D6E2CFE7-986F-4A20-863B-7A8C2E07BE81}" destId="{067225EC-3901-4D2F-9029-DE7751D3318B}" srcOrd="1" destOrd="0" presId="urn:microsoft.com/office/officeart/2005/8/layout/hProcess9"/>
    <dgm:cxn modelId="{53509231-6289-45F7-B9DD-A5A3BA5A6278}" type="presParOf" srcId="{067225EC-3901-4D2F-9029-DE7751D3318B}" destId="{C264D72E-9BF2-41E9-97D5-C6FD5F2E0808}" srcOrd="0" destOrd="0" presId="urn:microsoft.com/office/officeart/2005/8/layout/hProcess9"/>
    <dgm:cxn modelId="{C9A61ECE-8BD9-4A75-B882-473664D837AF}" type="presParOf" srcId="{067225EC-3901-4D2F-9029-DE7751D3318B}" destId="{BF7F7459-E49A-4137-B6FA-1528424EA820}" srcOrd="1" destOrd="0" presId="urn:microsoft.com/office/officeart/2005/8/layout/hProcess9"/>
    <dgm:cxn modelId="{7EA5BF7C-BF2C-423D-A881-7CD7CB1FABA3}" type="presParOf" srcId="{067225EC-3901-4D2F-9029-DE7751D3318B}" destId="{79AF6B7B-FE3D-42A4-83CA-254E54A3F94C}" srcOrd="2" destOrd="0" presId="urn:microsoft.com/office/officeart/2005/8/layout/hProcess9"/>
    <dgm:cxn modelId="{68B6B8F4-4E27-4A19-837E-6EA551BDDAEF}" type="presParOf" srcId="{067225EC-3901-4D2F-9029-DE7751D3318B}" destId="{E71E7F4F-314B-4F18-A703-55DEDAAE9356}" srcOrd="3" destOrd="0" presId="urn:microsoft.com/office/officeart/2005/8/layout/hProcess9"/>
    <dgm:cxn modelId="{FA1B435B-C32D-429A-B874-FB604DDA8529}" type="presParOf" srcId="{067225EC-3901-4D2F-9029-DE7751D3318B}" destId="{27E193CF-9E72-4F28-B7C4-B2591F44A225}" srcOrd="4" destOrd="0" presId="urn:microsoft.com/office/officeart/2005/8/layout/hProcess9"/>
    <dgm:cxn modelId="{78C7D0AB-AAE7-4CCE-8779-4BD5D61641B3}" type="presParOf" srcId="{067225EC-3901-4D2F-9029-DE7751D3318B}" destId="{49E98807-A185-4C6F-ADEE-AD7FF5A0E27A}" srcOrd="5" destOrd="0" presId="urn:microsoft.com/office/officeart/2005/8/layout/hProcess9"/>
    <dgm:cxn modelId="{74EC6A34-ED6F-4310-849C-D9076512AFBA}" type="presParOf" srcId="{067225EC-3901-4D2F-9029-DE7751D3318B}" destId="{68787EC5-7709-494F-A02A-D6F0DBFFB47B}" srcOrd="6" destOrd="0" presId="urn:microsoft.com/office/officeart/2005/8/layout/hProcess9"/>
    <dgm:cxn modelId="{A7B4F2E5-1E27-4BAF-B01A-02DD6F155188}" type="presParOf" srcId="{067225EC-3901-4D2F-9029-DE7751D3318B}" destId="{7EDA1AE8-6249-4662-90A1-B5D78848B1B5}" srcOrd="7" destOrd="0" presId="urn:microsoft.com/office/officeart/2005/8/layout/hProcess9"/>
    <dgm:cxn modelId="{32E9025E-7C08-46AA-99BE-F6428D6238DA}" type="presParOf" srcId="{067225EC-3901-4D2F-9029-DE7751D3318B}" destId="{A80161C0-E914-4143-B888-BA54821AF94A}" srcOrd="8" destOrd="0" presId="urn:microsoft.com/office/officeart/2005/8/layout/hProcess9"/>
    <dgm:cxn modelId="{8161C58F-A491-4808-AB0B-CA4B02BEB6D2}" type="presParOf" srcId="{067225EC-3901-4D2F-9029-DE7751D3318B}" destId="{4023D419-1902-4B29-A2F7-366F7CE827AA}" srcOrd="9" destOrd="0" presId="urn:microsoft.com/office/officeart/2005/8/layout/hProcess9"/>
    <dgm:cxn modelId="{1C82A435-9935-4319-B14D-08E4EA21A829}" type="presParOf" srcId="{067225EC-3901-4D2F-9029-DE7751D3318B}" destId="{1CB51499-61F4-43B1-8712-6B98D557B38C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DEF86-1C0A-483F-9069-5FADEF2DB78E}">
      <dsp:nvSpPr>
        <dsp:cNvPr id="0" name=""/>
        <dsp:cNvSpPr/>
      </dsp:nvSpPr>
      <dsp:spPr>
        <a:xfrm>
          <a:off x="1109203" y="0"/>
          <a:ext cx="2405403" cy="131091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4D72E-9BF2-41E9-97D5-C6FD5F2E0808}">
      <dsp:nvSpPr>
        <dsp:cNvPr id="0" name=""/>
        <dsp:cNvSpPr/>
      </dsp:nvSpPr>
      <dsp:spPr>
        <a:xfrm>
          <a:off x="771287" y="393275"/>
          <a:ext cx="361176" cy="5243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V/v</a:t>
          </a:r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Open </a:t>
          </a:r>
          <a:endParaRPr lang="ko-KR" altLang="en-US" sz="800" kern="1200" dirty="0"/>
        </a:p>
      </dsp:txBody>
      <dsp:txXfrm>
        <a:off x="788918" y="410906"/>
        <a:ext cx="325914" cy="489105"/>
      </dsp:txXfrm>
    </dsp:sp>
    <dsp:sp modelId="{79AF6B7B-FE3D-42A4-83CA-254E54A3F94C}">
      <dsp:nvSpPr>
        <dsp:cNvPr id="0" name=""/>
        <dsp:cNvSpPr/>
      </dsp:nvSpPr>
      <dsp:spPr>
        <a:xfrm>
          <a:off x="1254671" y="393275"/>
          <a:ext cx="361176" cy="5243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Wait</a:t>
          </a:r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50ms</a:t>
          </a:r>
        </a:p>
      </dsp:txBody>
      <dsp:txXfrm>
        <a:off x="1272302" y="410906"/>
        <a:ext cx="325914" cy="489105"/>
      </dsp:txXfrm>
    </dsp:sp>
    <dsp:sp modelId="{27E193CF-9E72-4F28-B7C4-B2591F44A225}">
      <dsp:nvSpPr>
        <dsp:cNvPr id="0" name=""/>
        <dsp:cNvSpPr/>
      </dsp:nvSpPr>
      <dsp:spPr>
        <a:xfrm>
          <a:off x="1780448" y="393275"/>
          <a:ext cx="361176" cy="5243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V/v</a:t>
          </a:r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Open</a:t>
          </a:r>
          <a:endParaRPr lang="ko-KR" altLang="en-US" sz="800" kern="1200" dirty="0"/>
        </a:p>
      </dsp:txBody>
      <dsp:txXfrm>
        <a:off x="1798079" y="410906"/>
        <a:ext cx="325914" cy="489105"/>
      </dsp:txXfrm>
    </dsp:sp>
    <dsp:sp modelId="{68787EC5-7709-494F-A02A-D6F0DBFFB47B}">
      <dsp:nvSpPr>
        <dsp:cNvPr id="0" name=""/>
        <dsp:cNvSpPr/>
      </dsp:nvSpPr>
      <dsp:spPr>
        <a:xfrm>
          <a:off x="2313066" y="393275"/>
          <a:ext cx="361176" cy="5243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Wait</a:t>
          </a:r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50ms</a:t>
          </a:r>
          <a:endParaRPr lang="ko-KR" altLang="en-US" sz="800" kern="1200" dirty="0"/>
        </a:p>
      </dsp:txBody>
      <dsp:txXfrm>
        <a:off x="2330697" y="410906"/>
        <a:ext cx="325914" cy="489105"/>
      </dsp:txXfrm>
    </dsp:sp>
    <dsp:sp modelId="{A80161C0-E914-4143-B888-BA54821AF94A}">
      <dsp:nvSpPr>
        <dsp:cNvPr id="0" name=""/>
        <dsp:cNvSpPr/>
      </dsp:nvSpPr>
      <dsp:spPr>
        <a:xfrm>
          <a:off x="2845683" y="393275"/>
          <a:ext cx="361176" cy="5243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V/v</a:t>
          </a:r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Open</a:t>
          </a:r>
          <a:endParaRPr lang="ko-KR" altLang="en-US" sz="800" kern="1200" dirty="0"/>
        </a:p>
      </dsp:txBody>
      <dsp:txXfrm>
        <a:off x="2863314" y="410906"/>
        <a:ext cx="325914" cy="489105"/>
      </dsp:txXfrm>
    </dsp:sp>
    <dsp:sp modelId="{1CB51499-61F4-43B1-8712-6B98D557B38C}">
      <dsp:nvSpPr>
        <dsp:cNvPr id="0" name=""/>
        <dsp:cNvSpPr/>
      </dsp:nvSpPr>
      <dsp:spPr>
        <a:xfrm>
          <a:off x="3378300" y="393275"/>
          <a:ext cx="361176" cy="5243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Wait</a:t>
          </a:r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50ms</a:t>
          </a:r>
          <a:endParaRPr lang="ko-KR" altLang="en-US" sz="800" kern="1200" dirty="0"/>
        </a:p>
      </dsp:txBody>
      <dsp:txXfrm>
        <a:off x="3395931" y="410906"/>
        <a:ext cx="325914" cy="489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FD280B-48B9-43E2-BA7A-D4663E8CB181}" type="datetimeFigureOut">
              <a:rPr lang="ko-KR" altLang="en-US"/>
              <a:pPr>
                <a:defRPr/>
              </a:pPr>
              <a:t>2018-11-07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2F69FF-1923-4080-A893-D2924B8CD6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026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5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5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5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2F69FF-1923-4080-A893-D2924B8CD63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5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chemeClr val="tx2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chemeClr val="tx2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5444470" y="146050"/>
            <a:ext cx="3690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 </a:t>
            </a:r>
            <a:r>
              <a:rPr kumimoji="0" lang="en-US" altLang="ko-KR" sz="1600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1" i="1" dirty="0">
              <a:solidFill>
                <a:srgbClr val="00FF00"/>
              </a:solidFill>
              <a:latin typeface="맑은 고딕"/>
              <a:ea typeface="맑은 고딕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6300473" y="146050"/>
            <a:ext cx="28340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RF/Control</a:t>
            </a:r>
            <a:r>
              <a:rPr kumimoji="0" lang="en-US" altLang="ko-KR" sz="1600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Development </a:t>
            </a: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  <a:ea typeface="맑은 고딕"/>
              </a:rPr>
              <a:t>Confidential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204100" y="6505457"/>
            <a:ext cx="3509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1" i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kumimoji="0" lang="en-US" altLang="ko-KR" sz="1100" b="1" i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en-US" altLang="ko-KR" sz="1100" b="1" i="0" baseline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RF/</a:t>
            </a:r>
            <a:r>
              <a:rPr kumimoji="0" lang="ko-KR" altLang="en-US" sz="1100" b="1" i="0" baseline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개발팀</a:t>
            </a:r>
            <a:endParaRPr kumimoji="0" lang="ko-KR" altLang="en-US" sz="1100" b="1" i="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716016" y="6505457"/>
            <a:ext cx="3509878" cy="26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1" i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</a:t>
            </a:r>
            <a:r>
              <a:rPr kumimoji="0" lang="en-US" altLang="ko-KR" sz="1100" b="1" i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en-US" altLang="ko-KR" sz="1100" b="1" i="0" baseline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RF/</a:t>
            </a:r>
            <a:r>
              <a:rPr kumimoji="0" lang="ko-KR" altLang="en-US" sz="1100" b="1" i="0" baseline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개발팀</a:t>
            </a:r>
            <a:endParaRPr kumimoji="0" lang="ko-KR" altLang="en-US" sz="1100" b="1" i="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8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1" i="1" dirty="0">
              <a:solidFill>
                <a:srgbClr val="00FF00"/>
              </a:solidFill>
              <a:latin typeface="맑은 고딕"/>
              <a:ea typeface="맑은 고딕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6300473" y="146050"/>
            <a:ext cx="28340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RF/Control</a:t>
            </a:r>
            <a:r>
              <a:rPr kumimoji="0" lang="en-US" altLang="ko-KR" sz="1600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Development </a:t>
            </a: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  <a:ea typeface="맑은 고딕"/>
              </a:rPr>
              <a:t>Confidential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204100" y="6505457"/>
            <a:ext cx="3509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1" i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kumimoji="0" lang="en-US" altLang="ko-KR" sz="1100" b="1" i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en-US" altLang="ko-KR" sz="1100" b="1" i="0" baseline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RF/</a:t>
            </a:r>
            <a:r>
              <a:rPr kumimoji="0" lang="ko-KR" altLang="en-US" sz="1100" b="1" i="0" baseline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개발팀</a:t>
            </a:r>
            <a:endParaRPr kumimoji="0" lang="ko-KR" altLang="en-US" sz="1100" b="1" i="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716016" y="6505457"/>
            <a:ext cx="3509878" cy="26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1" i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</a:t>
            </a:r>
            <a:r>
              <a:rPr kumimoji="0" lang="en-US" altLang="ko-KR" sz="1100" b="1" i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en-US" altLang="ko-KR" sz="1100" b="1" i="0" baseline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RF/</a:t>
            </a:r>
            <a:r>
              <a:rPr kumimoji="0" lang="ko-KR" altLang="en-US" sz="1100" b="1" i="0" baseline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개발팀</a:t>
            </a:r>
            <a:endParaRPr kumimoji="0" lang="ko-KR" altLang="en-US" sz="1100" b="1" i="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278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1" i="1" dirty="0">
              <a:solidFill>
                <a:srgbClr val="00FF00"/>
              </a:solidFill>
              <a:latin typeface="맑은 고딕"/>
              <a:ea typeface="맑은 고딕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6300473" y="146050"/>
            <a:ext cx="28340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RF/Control</a:t>
            </a:r>
            <a:r>
              <a:rPr kumimoji="0" lang="en-US" altLang="ko-KR" sz="1600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Development </a:t>
            </a: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  <a:ea typeface="맑은 고딕"/>
              </a:rPr>
              <a:t>Confidential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204100" y="6505457"/>
            <a:ext cx="3509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1" i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kumimoji="0" lang="en-US" altLang="ko-KR" sz="1100" b="1" i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en-US" altLang="ko-KR" sz="1100" b="1" i="0" baseline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RF/</a:t>
            </a:r>
            <a:r>
              <a:rPr kumimoji="0" lang="ko-KR" altLang="en-US" sz="1100" b="1" i="0" baseline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개발팀</a:t>
            </a:r>
            <a:endParaRPr kumimoji="0" lang="ko-KR" altLang="en-US" sz="1100" b="1" i="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716016" y="6505457"/>
            <a:ext cx="3509878" cy="26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1" i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</a:t>
            </a:r>
            <a:r>
              <a:rPr kumimoji="0" lang="en-US" altLang="ko-KR" sz="1100" b="1" i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en-US" altLang="ko-KR" sz="1100" b="1" i="0" baseline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RF/</a:t>
            </a:r>
            <a:r>
              <a:rPr kumimoji="0" lang="ko-KR" altLang="en-US" sz="1100" b="1" i="0" baseline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개발팀</a:t>
            </a:r>
            <a:endParaRPr kumimoji="0" lang="ko-KR" altLang="en-US" sz="1100" b="1" i="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16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A845BE0-088D-4E0F-8EE2-38F6FD351095}" type="slidenum">
              <a:rPr kumimoji="0" lang="en-US" altLang="ko-KR" sz="1600" b="1" i="1">
                <a:solidFill>
                  <a:srgbClr val="1F497D"/>
                </a:solidFill>
                <a:latin typeface="Arial" charset="0"/>
                <a:ea typeface="맑은 고딕" pitchFamily="50" charset="-127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5444470" y="146050"/>
            <a:ext cx="3690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900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sz="1600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 Team</a:t>
            </a:r>
            <a:endParaRPr kumimoji="0" lang="en-US" altLang="ko-KR" sz="1600" b="1" i="1" dirty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200" b="1" dirty="0">
                <a:solidFill>
                  <a:srgbClr val="CC3300"/>
                </a:solidFill>
                <a:latin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63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6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64293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61B0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b="1" i="1" dirty="0">
              <a:solidFill>
                <a:srgbClr val="00FF00"/>
              </a:solidFill>
            </a:endParaRPr>
          </a:p>
        </p:txBody>
      </p:sp>
      <p:sp>
        <p:nvSpPr>
          <p:cNvPr id="2" name="Rectangle 8"/>
          <p:cNvSpPr>
            <a:spLocks noChangeArrowheads="1"/>
          </p:cNvSpPr>
          <p:nvPr userDrawn="1"/>
        </p:nvSpPr>
        <p:spPr bwMode="auto">
          <a:xfrm flipV="1">
            <a:off x="76200" y="6362700"/>
            <a:ext cx="8991600" cy="76200"/>
          </a:xfrm>
          <a:prstGeom prst="rect">
            <a:avLst/>
          </a:prstGeom>
          <a:gradFill rotWithShape="1">
            <a:gsLst>
              <a:gs pos="0">
                <a:srgbClr val="000099">
                  <a:alpha val="0"/>
                </a:srgbClr>
              </a:gs>
              <a:gs pos="100000">
                <a:srgbClr val="0000FF"/>
              </a:gs>
            </a:gsLst>
            <a:lin ang="0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" b="97030" l="779" r="99844">
                        <a14:foregroundMark x1="30530" y1="36634" x2="32866" y2="65347"/>
                        <a14:foregroundMark x1="43302" y1="42574" x2="47819" y2="33663"/>
                        <a14:foregroundMark x1="54206" y1="41584" x2="54517" y2="55446"/>
                        <a14:foregroundMark x1="63396" y1="46535" x2="63396" y2="46535"/>
                        <a14:foregroundMark x1="66199" y1="46535" x2="66199" y2="46535"/>
                        <a14:foregroundMark x1="80997" y1="53465" x2="80997" y2="53465"/>
                        <a14:foregroundMark x1="80218" y1="45545" x2="80218" y2="60396"/>
                        <a14:foregroundMark x1="84735" y1="64356" x2="84735" y2="64356"/>
                        <a14:foregroundMark x1="87072" y1="54455" x2="89720" y2="49505"/>
                        <a14:foregroundMark x1="94704" y1="37624" x2="94704" y2="37624"/>
                        <a14:foregroundMark x1="94237" y1="52475" x2="94237" y2="52475"/>
                        <a14:foregroundMark x1="96885" y1="66337" x2="96885" y2="66337"/>
                        <a14:foregroundMark x1="46885" y1="70297" x2="46885" y2="70297"/>
                        <a14:foregroundMark x1="49221" y1="70297" x2="49221" y2="70297"/>
                        <a14:foregroundMark x1="92523" y1="70297" x2="92523" y2="702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63" r="-1"/>
          <a:stretch/>
        </p:blipFill>
        <p:spPr>
          <a:xfrm>
            <a:off x="3737057" y="6540983"/>
            <a:ext cx="1321250" cy="26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1" y="6565131"/>
            <a:ext cx="693834" cy="23953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8002746" y="6525344"/>
            <a:ext cx="1082989" cy="27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561" bIns="0" anchor="b"/>
          <a:lstStyle/>
          <a:p>
            <a:pPr algn="r" defTabSz="990438">
              <a:defRPr/>
            </a:pPr>
            <a:fld id="{D21098E6-FF75-461B-92A3-5CE6CABEE539}" type="slidenum">
              <a:rPr lang="en-US" altLang="ko-KR" sz="16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r" defTabSz="990438">
                <a:defRPr/>
              </a:pPr>
              <a:t>‹#›</a:t>
            </a:fld>
            <a:r>
              <a:rPr lang="en-US" altLang="ko-KR" sz="1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/ 7</a:t>
            </a:r>
          </a:p>
        </p:txBody>
      </p:sp>
      <p:sp>
        <p:nvSpPr>
          <p:cNvPr id="13" name="직사각형 12"/>
          <p:cNvSpPr>
            <a:spLocks noChangeArrowheads="1"/>
          </p:cNvSpPr>
          <p:nvPr userDrawn="1"/>
        </p:nvSpPr>
        <p:spPr bwMode="auto">
          <a:xfrm>
            <a:off x="5185805" y="116632"/>
            <a:ext cx="4024466" cy="38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1435" rIns="101250" bIns="51435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ko-KR" b="1" i="1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Advanced Equipment Development</a:t>
            </a:r>
            <a:r>
              <a:rPr kumimoji="0" lang="en-US" altLang="ko-KR" b="1" i="1" baseline="0" dirty="0" smtClean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Team</a:t>
            </a:r>
            <a:endParaRPr kumimoji="0" lang="en-US" altLang="ko-KR" b="1" i="1" dirty="0" smtClean="0">
              <a:solidFill>
                <a:srgbClr val="003366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8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558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36820" y="1527175"/>
            <a:ext cx="272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20810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568" y="3006244"/>
            <a:ext cx="6768752" cy="720079"/>
          </a:xfrm>
        </p:spPr>
        <p:txBody>
          <a:bodyPr>
            <a:noAutofit/>
          </a:bodyPr>
          <a:lstStyle>
            <a:lvl1pPr algn="l">
              <a:defRPr lang="ko-KR" altLang="en-US" sz="3600" b="1" kern="120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683568" y="263691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</a:rPr>
              <a:t>SESSION 01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395536" y="404664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 Bold" pitchFamily="50" charset="-127"/>
                <a:ea typeface="나눔고딕 Bold" pitchFamily="50" charset="-127"/>
              </a:rPr>
              <a:t>원익 슬라이드 제목 입력란</a:t>
            </a:r>
            <a:endParaRPr kumimoji="0" lang="en-US" altLang="ko-KR" b="1" dirty="0" smtClean="0">
              <a:solidFill>
                <a:prstClr val="black">
                  <a:lumMod val="50000"/>
                  <a:lumOff val="50000"/>
                </a:prst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26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1520" y="16916"/>
            <a:ext cx="6840760" cy="678555"/>
          </a:xfrm>
        </p:spPr>
        <p:txBody>
          <a:bodyPr>
            <a:noAutofit/>
          </a:bodyPr>
          <a:lstStyle>
            <a:lvl1pPr algn="l">
              <a:defRPr lang="ko-KR" altLang="en-US" sz="2800" b="1" kern="1200" spc="-15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49000">
                      <a:srgbClr val="0070C0"/>
                    </a:gs>
                    <a:gs pos="5000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4324350" y="6486525"/>
            <a:ext cx="434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fld id="{5945B6F3-5D03-47E1-8599-461D566A8419}" type="slidenum">
              <a:rPr kumimoji="0" lang="en-US" altLang="ko-KR" sz="1600" b="1" i="1">
                <a:solidFill>
                  <a:srgbClr val="1F497D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t>‹#›</a:t>
            </a:fld>
            <a:endParaRPr kumimoji="0" lang="en-US" altLang="ko-KR" sz="1600" b="1" i="1" dirty="0">
              <a:solidFill>
                <a:srgbClr val="1F497D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78588"/>
            <a:ext cx="16335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7"/>
          <p:cNvSpPr txBox="1">
            <a:spLocks noChangeArrowheads="1"/>
          </p:cNvSpPr>
          <p:nvPr userDrawn="1"/>
        </p:nvSpPr>
        <p:spPr bwMode="auto">
          <a:xfrm>
            <a:off x="7978775" y="6502400"/>
            <a:ext cx="1076325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CC3300"/>
                </a:solidFill>
                <a:latin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15408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Times New Roman" pitchFamily="18" charset="0"/>
                <a:ea typeface="휴먼모음T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2018-11-07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813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2018-11-07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8548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2018-11-07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33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1047E0-97B4-4F59-A444-B030B154B2CA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2018-11-07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BF3AAA-F4FF-4737-B31E-0556F8679DC7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774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7" r:id="rId6"/>
    <p:sldLayoutId id="2147483908" r:id="rId7"/>
    <p:sldLayoutId id="2147483909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1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6" Type="http://schemas.openxmlformats.org/officeDocument/2006/relationships/diagramQuickStyle" Target="../diagrams/quickStyl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diagramLayout" Target="../diagrams/layout1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Relationship Id="rId1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539552" y="3964625"/>
            <a:ext cx="2836418" cy="1408591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kumimoji="0" lang="en-US" altLang="ko-KR" sz="1600" b="1" i="1" dirty="0" smtClean="0">
                <a:solidFill>
                  <a:srgbClr val="5F5F5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S/W Technology </a:t>
            </a:r>
            <a:r>
              <a:rPr kumimoji="0" lang="en-US" altLang="ko-KR" sz="1600" b="1" i="1" dirty="0">
                <a:solidFill>
                  <a:srgbClr val="5F5F5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Part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kumimoji="0" lang="en-US" altLang="ko-KR" sz="1600" b="1" i="1" dirty="0">
              <a:solidFill>
                <a:srgbClr val="5F5F5F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kumimoji="0" lang="en-US" altLang="ko-KR" sz="1600" b="1" i="1" dirty="0">
                <a:solidFill>
                  <a:srgbClr val="5F5F5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2018. </a:t>
            </a:r>
            <a:r>
              <a:rPr kumimoji="0" lang="en-US" altLang="ko-KR" sz="1600" b="1" i="1" dirty="0" smtClean="0">
                <a:solidFill>
                  <a:srgbClr val="5F5F5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08. </a:t>
            </a:r>
            <a:r>
              <a:rPr kumimoji="0" lang="en-US" altLang="ko-KR" sz="1600" b="1" i="1" smtClean="0">
                <a:solidFill>
                  <a:srgbClr val="5F5F5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22</a:t>
            </a:r>
            <a:endParaRPr kumimoji="0" lang="en-US" altLang="ko-KR" sz="1600" b="1" i="1" dirty="0">
              <a:solidFill>
                <a:srgbClr val="5F5F5F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kumimoji="0" lang="en-US" altLang="ko-KR" sz="1600" b="1" i="1" dirty="0">
              <a:solidFill>
                <a:srgbClr val="5F5F5F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0" indent="0" algn="ctr">
              <a:lnSpc>
                <a:spcPts val="2200"/>
              </a:lnSpc>
              <a:spcBef>
                <a:spcPts val="0"/>
              </a:spcBef>
              <a:buFont typeface="Arial" pitchFamily="34" charset="0"/>
              <a:buNone/>
              <a:defRPr/>
            </a:pPr>
            <a:r>
              <a:rPr kumimoji="0" lang="en-US" altLang="ko-KR" sz="1600" b="1" i="1" dirty="0" smtClean="0">
                <a:solidFill>
                  <a:srgbClr val="5F5F5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RF/Control Development Team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1755772"/>
            <a:ext cx="77415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ALD Valve </a:t>
            </a:r>
            <a:r>
              <a:rPr kumimoji="0" lang="ko-KR" altLang="en-US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</a:t>
            </a:r>
            <a:r>
              <a:rPr kumimoji="0" lang="en-US" altLang="ko-KR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Count </a:t>
            </a:r>
            <a:r>
              <a:rPr kumimoji="0" lang="ko-KR" altLang="en-US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</a:t>
            </a:r>
            <a:endParaRPr kumimoji="0" lang="en-US" altLang="ko-KR" sz="2800" dirty="0" smtClean="0">
              <a:gradFill>
                <a:gsLst>
                  <a:gs pos="0">
                    <a:srgbClr val="1F497D">
                      <a:lumMod val="75000"/>
                    </a:srgbClr>
                  </a:gs>
                  <a:gs pos="49000">
                    <a:srgbClr val="0070C0"/>
                  </a:gs>
                  <a:gs pos="50000">
                    <a:srgbClr val="1F497D">
                      <a:lumMod val="75000"/>
                    </a:srgbClr>
                  </a:gs>
                  <a:gs pos="100000">
                    <a:srgbClr val="0070C0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   Valve Fail </a:t>
            </a:r>
            <a:r>
              <a:rPr kumimoji="0" lang="ko-KR" altLang="en-US" sz="2800" dirty="0" smtClean="0">
                <a:gradFill>
                  <a:gsLst>
                    <a:gs pos="0">
                      <a:srgbClr val="1F497D">
                        <a:lumMod val="75000"/>
                      </a:srgbClr>
                    </a:gs>
                    <a:gs pos="49000">
                      <a:srgbClr val="0070C0"/>
                    </a:gs>
                    <a:gs pos="50000">
                      <a:srgbClr val="1F497D">
                        <a:lumMod val="75000"/>
                      </a:srgb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즉시 감지</a:t>
            </a:r>
            <a:endParaRPr kumimoji="0" lang="en-US" altLang="ko-KR" sz="2800" dirty="0" smtClean="0">
              <a:gradFill>
                <a:gsLst>
                  <a:gs pos="0">
                    <a:srgbClr val="1F497D">
                      <a:lumMod val="75000"/>
                    </a:srgbClr>
                  </a:gs>
                  <a:gs pos="49000">
                    <a:srgbClr val="0070C0"/>
                  </a:gs>
                  <a:gs pos="50000">
                    <a:srgbClr val="1F497D">
                      <a:lumMod val="75000"/>
                    </a:srgbClr>
                  </a:gs>
                  <a:gs pos="100000">
                    <a:srgbClr val="0070C0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6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3575712" y="2996952"/>
            <a:ext cx="2489866" cy="139830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0066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SW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분석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Sequence</a:t>
            </a:r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</p:txBody>
      </p:sp>
      <p:sp>
        <p:nvSpPr>
          <p:cNvPr id="2" name="제목 1"/>
          <p:cNvSpPr>
            <a:spLocks/>
          </p:cNvSpPr>
          <p:nvPr/>
        </p:nvSpPr>
        <p:spPr bwMode="auto">
          <a:xfrm>
            <a:off x="0" y="89398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종래 기술</a:t>
            </a:r>
            <a:endParaRPr kumimoji="0" lang="ko-KR" altLang="en-US" sz="2000" b="1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7504" y="876523"/>
            <a:ext cx="8861176" cy="5360789"/>
          </a:xfrm>
          <a:prstGeom prst="roundRect">
            <a:avLst>
              <a:gd name="adj" fmla="val 55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89672" y="732336"/>
            <a:ext cx="1574016" cy="424150"/>
          </a:xfrm>
          <a:prstGeom prst="rect">
            <a:avLst/>
          </a:prstGeom>
          <a:solidFill>
            <a:schemeClr val="bg1"/>
          </a:solidFill>
        </p:spPr>
        <p:txBody>
          <a:bodyPr wrap="square" tIns="0" rIns="36000" bIns="36000">
            <a:spAutoFit/>
          </a:bodyPr>
          <a:lstStyle/>
          <a:p>
            <a:pPr>
              <a:lnSpc>
                <a:spcPct val="140000"/>
              </a:lnSpc>
              <a:spcBef>
                <a:spcPts val="900"/>
              </a:spcBef>
              <a:buSzPct val="90000"/>
              <a:buBlip>
                <a:blip r:embed="rId3"/>
              </a:buBlip>
            </a:pPr>
            <a:r>
              <a:rPr lang="ko-KR" altLang="en-US" b="1" dirty="0" smtClean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기술비교</a:t>
            </a:r>
            <a:endParaRPr lang="en-US" altLang="ko-KR" sz="900" dirty="0"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1520" y="1116432"/>
            <a:ext cx="108012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종래 기술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5857" y="1481058"/>
            <a:ext cx="8170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cs typeface="Verdana" panose="020B0604030504040204" pitchFamily="34" charset="0"/>
              </a:rPr>
              <a:t> - </a:t>
            </a:r>
            <a:r>
              <a:rPr lang="ko-KR" altLang="en-US" sz="1600" b="1" dirty="0" smtClean="0">
                <a:cs typeface="Verdana" panose="020B0604030504040204" pitchFamily="34" charset="0"/>
              </a:rPr>
              <a:t>각 </a:t>
            </a:r>
            <a:r>
              <a:rPr lang="en-US" altLang="ko-KR" sz="1600" b="1" dirty="0" smtClean="0">
                <a:cs typeface="Verdana" panose="020B0604030504040204" pitchFamily="34" charset="0"/>
              </a:rPr>
              <a:t>ALD Valve </a:t>
            </a:r>
            <a:r>
              <a:rPr lang="ko-KR" altLang="en-US" sz="1600" b="1" dirty="0" smtClean="0">
                <a:cs typeface="Verdana" panose="020B0604030504040204" pitchFamily="34" charset="0"/>
              </a:rPr>
              <a:t>동작 </a:t>
            </a:r>
            <a:r>
              <a:rPr lang="en-US" altLang="ko-KR" sz="1600" b="1" u="sng" dirty="0" smtClean="0">
                <a:cs typeface="Verdana" panose="020B0604030504040204" pitchFamily="34" charset="0"/>
              </a:rPr>
              <a:t>Time</a:t>
            </a:r>
            <a:r>
              <a:rPr lang="ko-KR" altLang="en-US" sz="1600" b="1" u="sng" dirty="0" smtClean="0">
                <a:cs typeface="Verdana" panose="020B0604030504040204" pitchFamily="34" charset="0"/>
              </a:rPr>
              <a:t>기반으로 </a:t>
            </a:r>
            <a:r>
              <a:rPr lang="en-US" altLang="ko-KR" sz="1600" b="1" u="sng" dirty="0" smtClean="0">
                <a:cs typeface="Verdana" panose="020B0604030504040204" pitchFamily="34" charset="0"/>
              </a:rPr>
              <a:t>SW</a:t>
            </a:r>
            <a:r>
              <a:rPr lang="ko-KR" altLang="en-US" sz="1600" b="1" u="sng" dirty="0" smtClean="0">
                <a:cs typeface="Verdana" panose="020B0604030504040204" pitchFamily="34" charset="0"/>
              </a:rPr>
              <a:t>에서 </a:t>
            </a:r>
            <a:r>
              <a:rPr lang="en-US" altLang="ko-KR" sz="1600" b="1" u="sng" dirty="0" smtClean="0">
                <a:cs typeface="Verdana" panose="020B0604030504040204" pitchFamily="34" charset="0"/>
              </a:rPr>
              <a:t>Monitoring</a:t>
            </a:r>
          </a:p>
          <a:p>
            <a:r>
              <a:rPr lang="en-US" altLang="ko-KR" sz="1600" b="1" dirty="0">
                <a:cs typeface="Verdana" panose="020B0604030504040204" pitchFamily="34" charset="0"/>
              </a:rPr>
              <a:t> </a:t>
            </a:r>
            <a:r>
              <a:rPr lang="en-US" altLang="ko-KR" sz="1600" b="1" dirty="0" smtClean="0">
                <a:cs typeface="Verdana" panose="020B0604030504040204" pitchFamily="34" charset="0"/>
              </a:rPr>
              <a:t>   </a:t>
            </a:r>
            <a:r>
              <a:rPr lang="ko-KR" altLang="en-US" sz="1600" b="1" dirty="0" smtClean="0">
                <a:cs typeface="Verdana" panose="020B0604030504040204" pitchFamily="34" charset="0"/>
              </a:rPr>
              <a:t>단점</a:t>
            </a:r>
            <a:r>
              <a:rPr lang="en-US" altLang="ko-KR" sz="1600" b="1" dirty="0" smtClean="0">
                <a:cs typeface="Verdana" panose="020B0604030504040204" pitchFamily="34" charset="0"/>
              </a:rPr>
              <a:t>) </a:t>
            </a:r>
            <a:r>
              <a:rPr lang="en-US" altLang="ko-KR" sz="1600" b="1" dirty="0">
                <a:cs typeface="Verdana" panose="020B0604030504040204" pitchFamily="34" charset="0"/>
              </a:rPr>
              <a:t>50msec </a:t>
            </a:r>
            <a:r>
              <a:rPr lang="ko-KR" altLang="en-US" sz="1600" b="1" dirty="0">
                <a:cs typeface="Verdana" panose="020B0604030504040204" pitchFamily="34" charset="0"/>
              </a:rPr>
              <a:t>주기의 고속전환 </a:t>
            </a:r>
            <a:r>
              <a:rPr lang="en-US" altLang="ko-KR" sz="1600" b="1" dirty="0">
                <a:cs typeface="Verdana" panose="020B0604030504040204" pitchFamily="34" charset="0"/>
              </a:rPr>
              <a:t>Sequence</a:t>
            </a:r>
            <a:r>
              <a:rPr lang="ko-KR" altLang="en-US" sz="1600" b="1" dirty="0">
                <a:cs typeface="Verdana" panose="020B0604030504040204" pitchFamily="34" charset="0"/>
              </a:rPr>
              <a:t>에서는  </a:t>
            </a:r>
            <a:r>
              <a:rPr lang="ko-KR" altLang="en-US" sz="1600" b="1" dirty="0" smtClean="0">
                <a:cs typeface="Verdana" panose="020B0604030504040204" pitchFamily="34" charset="0"/>
              </a:rPr>
              <a:t>간헐적인 </a:t>
            </a:r>
            <a:r>
              <a:rPr lang="en-US" altLang="ko-KR" sz="1600" b="1" dirty="0" smtClean="0">
                <a:cs typeface="Verdana" panose="020B0604030504040204" pitchFamily="34" charset="0"/>
              </a:rPr>
              <a:t>ALD Valve </a:t>
            </a:r>
            <a:r>
              <a:rPr lang="ko-KR" altLang="en-US" sz="1600" b="1" dirty="0" smtClean="0">
                <a:cs typeface="Verdana" panose="020B0604030504040204" pitchFamily="34" charset="0"/>
              </a:rPr>
              <a:t>동작 </a:t>
            </a:r>
            <a:r>
              <a:rPr lang="en-US" altLang="ko-KR" sz="1600" b="1" dirty="0" smtClean="0">
                <a:cs typeface="Verdana" panose="020B0604030504040204" pitchFamily="34" charset="0"/>
              </a:rPr>
              <a:t>Fail </a:t>
            </a:r>
          </a:p>
          <a:p>
            <a:r>
              <a:rPr lang="en-US" altLang="ko-KR" sz="1600" b="1" dirty="0">
                <a:solidFill>
                  <a:srgbClr val="FF0000"/>
                </a:solidFill>
                <a:cs typeface="Verdana" panose="020B0604030504040204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cs typeface="Verdana" panose="020B0604030504040204" pitchFamily="34" charset="0"/>
              </a:rPr>
              <a:t>           </a:t>
            </a:r>
            <a:r>
              <a:rPr lang="ko-KR" altLang="en-US" sz="1600" b="1" dirty="0" smtClean="0">
                <a:solidFill>
                  <a:srgbClr val="FF0000"/>
                </a:solidFill>
                <a:cs typeface="Verdana" panose="020B0604030504040204" pitchFamily="34" charset="0"/>
              </a:rPr>
              <a:t>시 </a:t>
            </a:r>
            <a:r>
              <a:rPr lang="en-US" altLang="ko-KR" sz="1600" b="1" dirty="0" smtClean="0">
                <a:solidFill>
                  <a:srgbClr val="FF0000"/>
                </a:solidFill>
                <a:cs typeface="Verdana" panose="020B0604030504040204" pitchFamily="34" charset="0"/>
              </a:rPr>
              <a:t>Miss </a:t>
            </a:r>
            <a:r>
              <a:rPr lang="ko-KR" altLang="en-US" sz="1600" b="1" dirty="0">
                <a:solidFill>
                  <a:srgbClr val="FF0000"/>
                </a:solidFill>
                <a:cs typeface="Verdana" panose="020B0604030504040204" pitchFamily="34" charset="0"/>
              </a:rPr>
              <a:t>가능성 </a:t>
            </a:r>
            <a:r>
              <a:rPr lang="ko-KR" altLang="en-US" sz="1600" b="1" dirty="0" smtClean="0">
                <a:solidFill>
                  <a:srgbClr val="FF0000"/>
                </a:solidFill>
                <a:cs typeface="Verdana" panose="020B0604030504040204" pitchFamily="34" charset="0"/>
              </a:rPr>
              <a:t>존재</a:t>
            </a:r>
            <a:endParaRPr lang="en-US" altLang="ko-KR" sz="1600" b="1" dirty="0">
              <a:solidFill>
                <a:srgbClr val="FF0000"/>
              </a:solidFill>
              <a:cs typeface="Verdana" panose="020B0604030504040204" pitchFamily="34" charset="0"/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3875570" y="3379463"/>
            <a:ext cx="1944215" cy="576064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ALD </a:t>
            </a:r>
            <a:r>
              <a:rPr lang="ko-KR" altLang="en-US" sz="800" b="1" dirty="0" smtClean="0"/>
              <a:t>동작 시간 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정상 </a:t>
            </a:r>
            <a:r>
              <a:rPr lang="en-US" altLang="ko-KR" sz="800" b="1" dirty="0" smtClean="0"/>
              <a:t>? </a:t>
            </a:r>
            <a:endParaRPr lang="en-US" altLang="ko-KR" sz="8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051684" y="3452352"/>
            <a:ext cx="1224172" cy="43204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ALD Valve Open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동작 감지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51684" y="4808442"/>
            <a:ext cx="1224172" cy="56477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ALD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동작 </a:t>
            </a:r>
            <a:r>
              <a:rPr lang="en-US" altLang="ko-KR" sz="1000" dirty="0" smtClean="0">
                <a:solidFill>
                  <a:schemeClr val="tx1"/>
                </a:solidFill>
              </a:rPr>
              <a:t>Time </a:t>
            </a:r>
            <a:r>
              <a:rPr lang="ko-KR" altLang="en-US" sz="1000" dirty="0" smtClean="0">
                <a:solidFill>
                  <a:schemeClr val="tx1"/>
                </a:solidFill>
              </a:rPr>
              <a:t>측</a:t>
            </a:r>
            <a:r>
              <a:rPr lang="ko-KR" altLang="en-US" sz="1000" dirty="0">
                <a:solidFill>
                  <a:schemeClr val="tx1"/>
                </a:solidFill>
              </a:rPr>
              <a:t>정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(PLC (H/W))</a:t>
            </a:r>
          </a:p>
        </p:txBody>
      </p:sp>
      <p:cxnSp>
        <p:nvCxnSpPr>
          <p:cNvPr id="20" name="직선 화살표 연결선 19"/>
          <p:cNvCxnSpPr>
            <a:endCxn id="42" idx="1"/>
          </p:cNvCxnSpPr>
          <p:nvPr/>
        </p:nvCxnSpPr>
        <p:spPr>
          <a:xfrm>
            <a:off x="5819785" y="3667495"/>
            <a:ext cx="40839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12" idx="0"/>
          </p:cNvCxnSpPr>
          <p:nvPr/>
        </p:nvCxnSpPr>
        <p:spPr>
          <a:xfrm>
            <a:off x="2663770" y="3884400"/>
            <a:ext cx="0" cy="9240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0" idx="3"/>
            <a:endCxn id="9" idx="1"/>
          </p:cNvCxnSpPr>
          <p:nvPr/>
        </p:nvCxnSpPr>
        <p:spPr>
          <a:xfrm flipV="1">
            <a:off x="3275856" y="3667495"/>
            <a:ext cx="599714" cy="8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5457" y="4292346"/>
            <a:ext cx="1930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+mj-lt"/>
              </a:rPr>
              <a:t>ALD Valve </a:t>
            </a:r>
            <a:r>
              <a:rPr lang="ko-KR" altLang="en-US" sz="900" b="1" dirty="0" smtClean="0">
                <a:latin typeface="+mj-lt"/>
              </a:rPr>
              <a:t>동작 </a:t>
            </a:r>
            <a:r>
              <a:rPr lang="en-US" altLang="ko-KR" sz="900" b="1" dirty="0" smtClean="0">
                <a:latin typeface="+mj-lt"/>
              </a:rPr>
              <a:t>Time </a:t>
            </a:r>
            <a:r>
              <a:rPr lang="ko-KR" altLang="en-US" sz="900" b="1" dirty="0" smtClean="0">
                <a:latin typeface="+mj-lt"/>
              </a:rPr>
              <a:t>측정 </a:t>
            </a:r>
            <a:r>
              <a:rPr lang="en-US" altLang="ko-KR" sz="900" b="1" dirty="0" smtClean="0">
                <a:latin typeface="+mj-lt"/>
              </a:rPr>
              <a:t>Start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4847677" y="3955527"/>
            <a:ext cx="0" cy="11353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228184" y="3451471"/>
            <a:ext cx="1080120" cy="43204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Interlock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57901" y="4808442"/>
            <a:ext cx="36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+mj-lt"/>
              </a:rPr>
              <a:t>ALD Valve </a:t>
            </a:r>
            <a:r>
              <a:rPr lang="ko-KR" altLang="en-US" sz="900" b="1" dirty="0" smtClean="0">
                <a:latin typeface="+mj-lt"/>
              </a:rPr>
              <a:t>동작 </a:t>
            </a:r>
            <a:r>
              <a:rPr lang="en-US" altLang="ko-KR" sz="900" b="1" dirty="0" smtClean="0">
                <a:latin typeface="+mj-lt"/>
              </a:rPr>
              <a:t>Time Update </a:t>
            </a:r>
          </a:p>
          <a:p>
            <a:r>
              <a:rPr lang="ko-KR" altLang="en-US" sz="900" b="1" dirty="0" smtClean="0">
                <a:latin typeface="+mj-lt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latin typeface="+mj-lt"/>
              </a:rPr>
              <a:t>*</a:t>
            </a:r>
            <a:r>
              <a:rPr lang="ko-KR" altLang="en-US" sz="900" b="1" dirty="0" smtClean="0">
                <a:solidFill>
                  <a:srgbClr val="FF0000"/>
                </a:solidFill>
                <a:latin typeface="+mj-lt"/>
              </a:rPr>
              <a:t>만약</a:t>
            </a:r>
            <a:r>
              <a:rPr lang="en-US" altLang="ko-KR" sz="900" b="1" dirty="0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ko-KR" altLang="en-US" sz="900" b="1" dirty="0" smtClean="0">
                <a:solidFill>
                  <a:srgbClr val="FF0000"/>
                </a:solidFill>
                <a:latin typeface="+mj-lt"/>
              </a:rPr>
              <a:t>동작 </a:t>
            </a:r>
            <a:r>
              <a:rPr lang="en-US" altLang="ko-KR" sz="900" b="1" dirty="0" smtClean="0">
                <a:solidFill>
                  <a:srgbClr val="FF0000"/>
                </a:solidFill>
                <a:latin typeface="+mj-lt"/>
              </a:rPr>
              <a:t>Fail</a:t>
            </a:r>
            <a:r>
              <a:rPr lang="ko-KR" altLang="en-US" sz="900" b="1" dirty="0" smtClean="0">
                <a:solidFill>
                  <a:srgbClr val="FF0000"/>
                </a:solidFill>
                <a:latin typeface="+mj-lt"/>
              </a:rPr>
              <a:t>시 최근에 측정된 마지막 값</a:t>
            </a:r>
            <a:r>
              <a:rPr lang="en-US" altLang="ko-KR" sz="9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900" b="1" dirty="0" smtClean="0">
                <a:solidFill>
                  <a:srgbClr val="FF0000"/>
                </a:solidFill>
                <a:latin typeface="+mj-lt"/>
              </a:rPr>
              <a:t>장상 값을  유지</a:t>
            </a:r>
            <a:endParaRPr lang="en-US" altLang="ko-KR" sz="9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48872" y="3365868"/>
            <a:ext cx="509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+mj-lt"/>
              </a:rPr>
              <a:t>No</a:t>
            </a:r>
          </a:p>
        </p:txBody>
      </p:sp>
      <p:cxnSp>
        <p:nvCxnSpPr>
          <p:cNvPr id="52" name="직선 연결선 51"/>
          <p:cNvCxnSpPr>
            <a:stCxn id="9" idx="0"/>
          </p:cNvCxnSpPr>
          <p:nvPr/>
        </p:nvCxnSpPr>
        <p:spPr>
          <a:xfrm flipH="1" flipV="1">
            <a:off x="4847677" y="2564904"/>
            <a:ext cx="1" cy="8145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79612" y="2564904"/>
            <a:ext cx="3768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32040" y="3140968"/>
            <a:ext cx="509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+mj-lt"/>
              </a:rPr>
              <a:t>Yes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39552" y="3452352"/>
            <a:ext cx="1080120" cy="43204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Monitoring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" name="직선 화살표 연결선 58"/>
          <p:cNvCxnSpPr>
            <a:endCxn id="57" idx="0"/>
          </p:cNvCxnSpPr>
          <p:nvPr/>
        </p:nvCxnSpPr>
        <p:spPr>
          <a:xfrm>
            <a:off x="1079612" y="2564904"/>
            <a:ext cx="0" cy="887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7" idx="3"/>
            <a:endCxn id="10" idx="1"/>
          </p:cNvCxnSpPr>
          <p:nvPr/>
        </p:nvCxnSpPr>
        <p:spPr>
          <a:xfrm>
            <a:off x="1619672" y="3668376"/>
            <a:ext cx="4320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579654" y="4808442"/>
            <a:ext cx="988422" cy="56477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측정값 저장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/>
          <p:cNvCxnSpPr>
            <a:endCxn id="89" idx="1"/>
          </p:cNvCxnSpPr>
          <p:nvPr/>
        </p:nvCxnSpPr>
        <p:spPr>
          <a:xfrm>
            <a:off x="3275856" y="5090829"/>
            <a:ext cx="30379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89" idx="3"/>
          </p:cNvCxnSpPr>
          <p:nvPr/>
        </p:nvCxnSpPr>
        <p:spPr>
          <a:xfrm>
            <a:off x="4568076" y="5090829"/>
            <a:ext cx="2796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123728" y="2566149"/>
            <a:ext cx="1455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  <a:latin typeface="+mj-lt"/>
              </a:rPr>
              <a:t>Check</a:t>
            </a:r>
            <a:r>
              <a:rPr lang="ko-KR" altLang="en-US" sz="900" b="1" dirty="0" smtClean="0">
                <a:solidFill>
                  <a:srgbClr val="FF0000"/>
                </a:solidFill>
                <a:latin typeface="+mj-lt"/>
              </a:rPr>
              <a:t> 주기</a:t>
            </a:r>
            <a:r>
              <a:rPr lang="en-US" altLang="ko-KR" sz="900" b="1" dirty="0" smtClean="0">
                <a:solidFill>
                  <a:srgbClr val="FF0000"/>
                </a:solidFill>
                <a:latin typeface="+mj-lt"/>
              </a:rPr>
              <a:t>: 50msec</a:t>
            </a:r>
          </a:p>
        </p:txBody>
      </p:sp>
    </p:spTree>
    <p:extLst>
      <p:ext uri="{BB962C8B-B14F-4D97-AF65-F5344CB8AC3E}">
        <p14:creationId xmlns:p14="http://schemas.microsoft.com/office/powerpoint/2010/main" val="16969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0" y="89398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종래 기술</a:t>
            </a:r>
            <a:endParaRPr kumimoji="0" lang="ko-KR" altLang="en-US" sz="2000" b="1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7504" y="820613"/>
            <a:ext cx="8861176" cy="5360789"/>
          </a:xfrm>
          <a:prstGeom prst="roundRect">
            <a:avLst>
              <a:gd name="adj" fmla="val 55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89672" y="732336"/>
            <a:ext cx="1574016" cy="377535"/>
          </a:xfrm>
          <a:prstGeom prst="rect">
            <a:avLst/>
          </a:prstGeom>
          <a:solidFill>
            <a:schemeClr val="bg1"/>
          </a:solidFill>
        </p:spPr>
        <p:txBody>
          <a:bodyPr wrap="square" tIns="0" rIns="36000" bIns="36000">
            <a:spAutoFit/>
          </a:bodyPr>
          <a:lstStyle/>
          <a:p>
            <a:pPr>
              <a:lnSpc>
                <a:spcPct val="140000"/>
              </a:lnSpc>
              <a:spcBef>
                <a:spcPts val="900"/>
              </a:spcBef>
              <a:buSzPct val="90000"/>
              <a:buBlip>
                <a:blip r:embed="rId3"/>
              </a:buBlip>
            </a:pPr>
            <a:r>
              <a:rPr lang="ko-KR" altLang="en-US" b="1" dirty="0" smtClean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구성도</a:t>
            </a:r>
            <a:endParaRPr lang="en-US" altLang="ko-KR" sz="900" dirty="0"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5" b="100000" l="0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573715"/>
            <a:ext cx="5524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655198" y="5351700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93" b="97015" l="725" r="985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684" y="5040117"/>
            <a:ext cx="13144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343283" y="583168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PLC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226" b="96774" l="1770" r="973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316" y="4895445"/>
            <a:ext cx="1456845" cy="79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5852465" y="583168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Pneumatic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꺾인 연결선 44"/>
          <p:cNvCxnSpPr>
            <a:stCxn id="37" idx="3"/>
            <a:endCxn id="42" idx="0"/>
          </p:cNvCxnSpPr>
          <p:nvPr/>
        </p:nvCxnSpPr>
        <p:spPr>
          <a:xfrm flipV="1">
            <a:off x="5249134" y="4895445"/>
            <a:ext cx="997605" cy="463760"/>
          </a:xfrm>
          <a:prstGeom prst="bentConnector4">
            <a:avLst>
              <a:gd name="adj1" fmla="val 13491"/>
              <a:gd name="adj2" fmla="val 149293"/>
            </a:avLst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04877" y="440280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구부러진 연결선 47"/>
          <p:cNvCxnSpPr>
            <a:stCxn id="42" idx="2"/>
            <a:endCxn id="23" idx="0"/>
          </p:cNvCxnSpPr>
          <p:nvPr/>
        </p:nvCxnSpPr>
        <p:spPr>
          <a:xfrm rot="5400000" flipH="1" flipV="1">
            <a:off x="6499119" y="4321335"/>
            <a:ext cx="1121061" cy="1625822"/>
          </a:xfrm>
          <a:prstGeom prst="curvedConnector5">
            <a:avLst>
              <a:gd name="adj1" fmla="val -20391"/>
              <a:gd name="adj2" fmla="val 63907"/>
              <a:gd name="adj3" fmla="val 120391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50554" y="3983360"/>
            <a:ext cx="8017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Sensor Unit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4005" y="5163576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Air Line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762" b="97959" l="473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07" y="3572780"/>
            <a:ext cx="516977" cy="51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꺾인 연결선 53"/>
          <p:cNvCxnSpPr>
            <a:stCxn id="23" idx="0"/>
            <a:endCxn id="53" idx="3"/>
          </p:cNvCxnSpPr>
          <p:nvPr/>
        </p:nvCxnSpPr>
        <p:spPr>
          <a:xfrm rot="16200000" flipV="1">
            <a:off x="7214327" y="3915480"/>
            <a:ext cx="744193" cy="572277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1" idx="1"/>
          </p:cNvCxnSpPr>
          <p:nvPr/>
        </p:nvCxnSpPr>
        <p:spPr>
          <a:xfrm rot="10800000" flipV="1">
            <a:off x="4860033" y="3838753"/>
            <a:ext cx="662227" cy="1180519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65021" y="3565177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84701" y="3577145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5" b="100000" l="0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995" y="4595690"/>
            <a:ext cx="5524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꺾인 연결선 58"/>
          <p:cNvCxnSpPr>
            <a:stCxn id="58" idx="0"/>
            <a:endCxn id="53" idx="3"/>
          </p:cNvCxnSpPr>
          <p:nvPr/>
        </p:nvCxnSpPr>
        <p:spPr>
          <a:xfrm rot="16200000" flipV="1">
            <a:off x="7492168" y="3637638"/>
            <a:ext cx="766168" cy="1149936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stCxn id="42" idx="2"/>
            <a:endCxn id="58" idx="0"/>
          </p:cNvCxnSpPr>
          <p:nvPr/>
        </p:nvCxnSpPr>
        <p:spPr>
          <a:xfrm rot="5400000" flipH="1" flipV="1">
            <a:off x="6798936" y="4043492"/>
            <a:ext cx="1099086" cy="2203481"/>
          </a:xfrm>
          <a:prstGeom prst="curvedConnector5">
            <a:avLst>
              <a:gd name="adj1" fmla="val -20799"/>
              <a:gd name="adj2" fmla="val 60261"/>
              <a:gd name="adj3" fmla="val 120799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259" y="3648562"/>
            <a:ext cx="565740" cy="38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직선 화살표 연결선 61"/>
          <p:cNvCxnSpPr/>
          <p:nvPr/>
        </p:nvCxnSpPr>
        <p:spPr>
          <a:xfrm flipH="1">
            <a:off x="6157381" y="3838755"/>
            <a:ext cx="58507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278345" y="3972980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 Board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87256" y="3565177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 49"/>
          <p:cNvCxnSpPr>
            <a:cxnSpLocks noChangeShapeType="1"/>
          </p:cNvCxnSpPr>
          <p:nvPr/>
        </p:nvCxnSpPr>
        <p:spPr bwMode="auto">
          <a:xfrm flipH="1">
            <a:off x="2699792" y="5359205"/>
            <a:ext cx="1164020" cy="0"/>
          </a:xfrm>
          <a:prstGeom prst="line">
            <a:avLst/>
          </a:prstGeom>
          <a:noFill/>
          <a:ln w="38100" algn="ctr">
            <a:solidFill>
              <a:srgbClr val="0099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65"/>
          <p:cNvSpPr txBox="1"/>
          <p:nvPr/>
        </p:nvSpPr>
        <p:spPr>
          <a:xfrm>
            <a:off x="7389025" y="5541114"/>
            <a:ext cx="647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Cham1</a:t>
            </a:r>
          </a:p>
          <a:p>
            <a:pPr algn="ctr"/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Valve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00530" y="5546992"/>
            <a:ext cx="647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Cham2</a:t>
            </a:r>
          </a:p>
          <a:p>
            <a:pPr algn="ctr"/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Valve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20072" y="4135760"/>
            <a:ext cx="2310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 V/V </a:t>
            </a:r>
            <a:r>
              <a:rPr lang="ko-KR" altLang="en-US" sz="11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편차 </a:t>
            </a:r>
            <a:r>
              <a:rPr lang="en-US" altLang="ko-KR" sz="11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Feedback </a:t>
            </a:r>
            <a:r>
              <a:rPr lang="ko-KR" altLang="en-US" sz="11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보상</a:t>
            </a:r>
            <a:endParaRPr lang="ko-KR" altLang="en-US" sz="11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22259" y="3573016"/>
            <a:ext cx="564997" cy="46377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5486472" y="1880515"/>
            <a:ext cx="2973960" cy="1214919"/>
          </a:xfrm>
          <a:prstGeom prst="wedgeRectCallout">
            <a:avLst>
              <a:gd name="adj1" fmla="val -43170"/>
              <a:gd name="adj2" fmla="val 88548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응답 속도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: 40~49msec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- Open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동작 완료 </a:t>
            </a:r>
            <a:r>
              <a:rPr lang="en-US" altLang="ko-KR" sz="1000" b="1" dirty="0">
                <a:solidFill>
                  <a:srgbClr val="0000FF"/>
                </a:solidFill>
              </a:rPr>
              <a:t>40~49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msec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후에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계산 된 값을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PLC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에 전송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*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추가적으로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H/W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제약상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Control Board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없이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ALD Valve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Sensor Unit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만 구성되는 경우가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있으며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이럴 경우 응답 속도 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40~100msec 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이상</a:t>
            </a:r>
            <a:endParaRPr lang="en-US" altLang="ko-KR" sz="1000" b="1" dirty="0" smtClean="0">
              <a:solidFill>
                <a:srgbClr val="0000FF"/>
              </a:solidFill>
            </a:endParaRPr>
          </a:p>
          <a:p>
            <a:r>
              <a:rPr lang="en-US" altLang="ko-KR" sz="1000" b="1" dirty="0">
                <a:solidFill>
                  <a:srgbClr val="0000FF"/>
                </a:solidFill>
              </a:rPr>
              <a:t> 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편차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가 발생함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endParaRPr lang="ko-KR" altLang="en-US" sz="1000" dirty="0"/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621188"/>
            <a:ext cx="210026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 flipH="1">
            <a:off x="2699792" y="4517961"/>
            <a:ext cx="110483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4067944" y="4074190"/>
            <a:ext cx="706345" cy="722962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측정값 저장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67744" y="4566320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+mj-lt"/>
              </a:rPr>
              <a:t>ALD Valve </a:t>
            </a:r>
            <a:r>
              <a:rPr lang="ko-KR" altLang="en-US" sz="900" b="1" dirty="0" smtClean="0">
                <a:latin typeface="+mj-lt"/>
              </a:rPr>
              <a:t>동작 </a:t>
            </a:r>
            <a:r>
              <a:rPr lang="en-US" altLang="ko-KR" sz="900" b="1" dirty="0" smtClean="0">
                <a:latin typeface="+mj-lt"/>
              </a:rPr>
              <a:t>Time Update</a:t>
            </a:r>
          </a:p>
        </p:txBody>
      </p:sp>
      <p:graphicFrame>
        <p:nvGraphicFramePr>
          <p:cNvPr id="80" name="다이어그램 79"/>
          <p:cNvGraphicFramePr/>
          <p:nvPr>
            <p:extLst>
              <p:ext uri="{D42A27DB-BD31-4B8C-83A1-F6EECF244321}">
                <p14:modId xmlns:p14="http://schemas.microsoft.com/office/powerpoint/2010/main" val="4202646504"/>
              </p:ext>
            </p:extLst>
          </p:nvPr>
        </p:nvGraphicFramePr>
        <p:xfrm>
          <a:off x="-153511" y="2334105"/>
          <a:ext cx="4261043" cy="1310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8" name="직사각형 17"/>
          <p:cNvSpPr/>
          <p:nvPr/>
        </p:nvSpPr>
        <p:spPr>
          <a:xfrm>
            <a:off x="323528" y="1116432"/>
            <a:ext cx="75674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cs typeface="Verdana" panose="020B0604030504040204" pitchFamily="34" charset="0"/>
              </a:rPr>
              <a:t>ALD Valve </a:t>
            </a:r>
            <a:r>
              <a:rPr lang="en-US" altLang="ko-KR" sz="1400" b="1" dirty="0">
                <a:cs typeface="Verdana" panose="020B0604030504040204" pitchFamily="34" charset="0"/>
              </a:rPr>
              <a:t>Open/Close </a:t>
            </a:r>
            <a:r>
              <a:rPr lang="ko-KR" altLang="en-US" sz="1400" b="1" dirty="0">
                <a:cs typeface="Verdana" panose="020B0604030504040204" pitchFamily="34" charset="0"/>
              </a:rPr>
              <a:t>동작 주기가 짧을 수록 </a:t>
            </a:r>
            <a:r>
              <a:rPr lang="en-US" altLang="ko-KR" sz="1400" b="1" dirty="0">
                <a:cs typeface="Verdana" panose="020B0604030504040204" pitchFamily="34" charset="0"/>
              </a:rPr>
              <a:t>(50~100msec) Fail </a:t>
            </a:r>
            <a:r>
              <a:rPr lang="ko-KR" altLang="en-US" sz="1400" b="1" dirty="0">
                <a:cs typeface="Verdana" panose="020B0604030504040204" pitchFamily="34" charset="0"/>
              </a:rPr>
              <a:t>검출 정확도가 낮아짐</a:t>
            </a:r>
            <a:endParaRPr lang="en-US" altLang="ko-KR" sz="1400" b="1" dirty="0">
              <a:cs typeface="Verdana" panose="020B060403050404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21" y="2096539"/>
            <a:ext cx="3856012" cy="1924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1520" y="1988840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</a:t>
            </a:r>
            <a:endParaRPr lang="ko-KR" altLang="en-US" dirty="0"/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683568" y="3356992"/>
            <a:ext cx="0" cy="114402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V="1">
            <a:off x="899592" y="3284984"/>
            <a:ext cx="0" cy="121603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1485119" y="3356992"/>
            <a:ext cx="0" cy="114402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2267744" y="3356992"/>
            <a:ext cx="0" cy="114402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1619672" y="3284984"/>
            <a:ext cx="0" cy="121603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2633694" y="3293084"/>
            <a:ext cx="0" cy="121603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2443292" y="3364875"/>
            <a:ext cx="0" cy="114402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V="1">
            <a:off x="1787337" y="3284984"/>
            <a:ext cx="0" cy="121603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1205184" y="3580573"/>
            <a:ext cx="831831" cy="395731"/>
          </a:xfrm>
          <a:prstGeom prst="rect">
            <a:avLst/>
          </a:prstGeom>
          <a:solidFill>
            <a:schemeClr val="accent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응답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지연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116578" y="3580899"/>
            <a:ext cx="831831" cy="395731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응답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지연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제안 기술</a:t>
            </a:r>
            <a:endParaRPr kumimoji="0" lang="ko-KR" altLang="en-US" sz="2000" b="1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7504" y="876523"/>
            <a:ext cx="8861176" cy="5360789"/>
          </a:xfrm>
          <a:prstGeom prst="roundRect">
            <a:avLst>
              <a:gd name="adj" fmla="val 55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89672" y="732336"/>
            <a:ext cx="1574016" cy="424150"/>
          </a:xfrm>
          <a:prstGeom prst="rect">
            <a:avLst/>
          </a:prstGeom>
          <a:solidFill>
            <a:schemeClr val="bg1"/>
          </a:solidFill>
        </p:spPr>
        <p:txBody>
          <a:bodyPr wrap="square" tIns="0" rIns="36000" bIns="36000">
            <a:spAutoFit/>
          </a:bodyPr>
          <a:lstStyle/>
          <a:p>
            <a:pPr>
              <a:lnSpc>
                <a:spcPct val="140000"/>
              </a:lnSpc>
              <a:spcBef>
                <a:spcPts val="900"/>
              </a:spcBef>
              <a:buSzPct val="90000"/>
              <a:buBlip>
                <a:blip r:embed="rId3"/>
              </a:buBlip>
            </a:pPr>
            <a:r>
              <a:rPr lang="ko-KR" altLang="en-US" b="1" dirty="0" smtClean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기술비교</a:t>
            </a:r>
            <a:endParaRPr lang="en-US" altLang="ko-KR" sz="900" dirty="0"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5807" y="1124744"/>
            <a:ext cx="1068294" cy="288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제안 기술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9986" y="1479784"/>
            <a:ext cx="8866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cs typeface="Verdana" panose="020B0604030504040204" pitchFamily="34" charset="0"/>
              </a:rPr>
              <a:t> - Valve Open/Close </a:t>
            </a:r>
            <a:r>
              <a:rPr lang="ko-KR" altLang="en-US" sz="1600" b="1" u="sng" dirty="0" smtClean="0">
                <a:solidFill>
                  <a:srgbClr val="0000FF"/>
                </a:solidFill>
                <a:cs typeface="Verdana" panose="020B0604030504040204" pitchFamily="34" charset="0"/>
              </a:rPr>
              <a:t>동</a:t>
            </a:r>
            <a:r>
              <a:rPr lang="ko-KR" altLang="en-US" sz="1600" b="1" u="sng" dirty="0">
                <a:solidFill>
                  <a:srgbClr val="0000FF"/>
                </a:solidFill>
                <a:cs typeface="Verdana" panose="020B0604030504040204" pitchFamily="34" charset="0"/>
              </a:rPr>
              <a:t>작</a:t>
            </a:r>
            <a:r>
              <a:rPr lang="en-US" altLang="ko-KR" sz="1600" b="1" u="sng" dirty="0" smtClean="0">
                <a:solidFill>
                  <a:srgbClr val="0000FF"/>
                </a:solidFill>
                <a:cs typeface="Verdana" panose="020B0604030504040204" pitchFamily="34" charset="0"/>
              </a:rPr>
              <a:t>Count </a:t>
            </a:r>
            <a:r>
              <a:rPr lang="ko-KR" altLang="en-US" sz="1600" b="1" u="sng" dirty="0" smtClean="0">
                <a:solidFill>
                  <a:srgbClr val="0000FF"/>
                </a:solidFill>
                <a:cs typeface="Verdana" panose="020B0604030504040204" pitchFamily="34" charset="0"/>
              </a:rPr>
              <a:t>기반</a:t>
            </a:r>
            <a:r>
              <a:rPr lang="ko-KR" altLang="en-US" sz="1600" b="1" dirty="0" smtClean="0">
                <a:cs typeface="Verdana" panose="020B0604030504040204" pitchFamily="34" charset="0"/>
              </a:rPr>
              <a:t>으로 </a:t>
            </a:r>
            <a:endParaRPr lang="en-US" altLang="ko-KR" sz="1600" b="1" dirty="0" smtClean="0">
              <a:cs typeface="Verdana" panose="020B0604030504040204" pitchFamily="34" charset="0"/>
            </a:endParaRPr>
          </a:p>
          <a:p>
            <a:r>
              <a:rPr lang="en-US" altLang="ko-KR" sz="1600" b="1" dirty="0">
                <a:cs typeface="Verdana" panose="020B0604030504040204" pitchFamily="34" charset="0"/>
              </a:rPr>
              <a:t> </a:t>
            </a:r>
            <a:r>
              <a:rPr lang="en-US" altLang="ko-KR" sz="1600" b="1" dirty="0" smtClean="0">
                <a:cs typeface="Verdana" panose="020B0604030504040204" pitchFamily="34" charset="0"/>
              </a:rPr>
              <a:t>   </a:t>
            </a:r>
            <a:r>
              <a:rPr lang="en-US" altLang="ko-KR" sz="1600" b="1" dirty="0" smtClean="0">
                <a:solidFill>
                  <a:srgbClr val="0000FF"/>
                </a:solidFill>
                <a:cs typeface="Verdana" panose="020B0604030504040204" pitchFamily="34" charset="0"/>
              </a:rPr>
              <a:t>Recipe</a:t>
            </a:r>
            <a:r>
              <a:rPr lang="ko-KR" altLang="en-US" sz="1600" b="1" dirty="0">
                <a:solidFill>
                  <a:srgbClr val="0000FF"/>
                </a:solidFill>
                <a:cs typeface="Verdana" panose="020B0604030504040204" pitchFamily="34" charset="0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cs typeface="Verdana" panose="020B0604030504040204" pitchFamily="34" charset="0"/>
              </a:rPr>
              <a:t>Set</a:t>
            </a:r>
            <a:r>
              <a:rPr lang="ko-KR" altLang="en-US" sz="1600" b="1" dirty="0" smtClean="0">
                <a:solidFill>
                  <a:srgbClr val="0000FF"/>
                </a:solidFill>
                <a:cs typeface="Verdana" panose="020B0604030504040204" pitchFamily="34" charset="0"/>
              </a:rPr>
              <a:t>값과 실제 동작 </a:t>
            </a:r>
            <a:r>
              <a:rPr lang="en-US" altLang="ko-KR" sz="1600" b="1" dirty="0" smtClean="0">
                <a:solidFill>
                  <a:srgbClr val="0000FF"/>
                </a:solidFill>
                <a:cs typeface="Verdana" panose="020B0604030504040204" pitchFamily="34" charset="0"/>
              </a:rPr>
              <a:t>Count Matching</a:t>
            </a:r>
            <a:r>
              <a:rPr lang="ko-KR" altLang="en-US" sz="1600" b="1" dirty="0" smtClean="0">
                <a:solidFill>
                  <a:srgbClr val="0000FF"/>
                </a:solidFill>
                <a:cs typeface="Verdana" panose="020B0604030504040204" pitchFamily="34" charset="0"/>
              </a:rPr>
              <a:t>하여 </a:t>
            </a:r>
            <a:r>
              <a:rPr lang="en-US" altLang="ko-KR" sz="1600" b="1" dirty="0" smtClean="0">
                <a:solidFill>
                  <a:srgbClr val="0000FF"/>
                </a:solidFill>
                <a:cs typeface="Verdana" panose="020B0604030504040204" pitchFamily="34" charset="0"/>
              </a:rPr>
              <a:t>ALD Valve Fail </a:t>
            </a:r>
            <a:r>
              <a:rPr lang="ko-KR" altLang="en-US" sz="1600" b="1" dirty="0" smtClean="0">
                <a:solidFill>
                  <a:srgbClr val="0000FF"/>
                </a:solidFill>
                <a:cs typeface="Verdana" panose="020B0604030504040204" pitchFamily="34" charset="0"/>
              </a:rPr>
              <a:t>감지</a:t>
            </a:r>
            <a:r>
              <a:rPr lang="en-US" altLang="ko-KR" sz="1600" b="1" dirty="0" smtClean="0">
                <a:solidFill>
                  <a:srgbClr val="0000FF"/>
                </a:solidFill>
                <a:cs typeface="Verdana" panose="020B0604030504040204" pitchFamily="34" charset="0"/>
              </a:rPr>
              <a:t> </a:t>
            </a:r>
          </a:p>
          <a:p>
            <a:r>
              <a:rPr lang="en-US" altLang="ko-KR" sz="1600" b="1" dirty="0">
                <a:cs typeface="Verdana" panose="020B0604030504040204" pitchFamily="34" charset="0"/>
              </a:rPr>
              <a:t> - </a:t>
            </a:r>
            <a:r>
              <a:rPr lang="en-US" altLang="ko-KR" sz="1600" b="1" dirty="0" smtClean="0">
                <a:cs typeface="Verdana" panose="020B0604030504040204" pitchFamily="34" charset="0"/>
              </a:rPr>
              <a:t>ALD </a:t>
            </a:r>
            <a:r>
              <a:rPr lang="en-US" altLang="ko-KR" sz="1600" b="1" dirty="0">
                <a:cs typeface="Verdana" panose="020B0604030504040204" pitchFamily="34" charset="0"/>
              </a:rPr>
              <a:t>Valve Fail</a:t>
            </a:r>
            <a:r>
              <a:rPr lang="ko-KR" altLang="en-US" sz="1600" b="1" dirty="0">
                <a:cs typeface="Verdana" panose="020B0604030504040204" pitchFamily="34" charset="0"/>
              </a:rPr>
              <a:t>을 </a:t>
            </a:r>
            <a:r>
              <a:rPr lang="ko-KR" altLang="en-US" sz="1600" b="1" dirty="0" smtClean="0">
                <a:cs typeface="Verdana" panose="020B0604030504040204" pitchFamily="34" charset="0"/>
              </a:rPr>
              <a:t>정확하게 즉시 감지</a:t>
            </a:r>
            <a:r>
              <a:rPr lang="en-US" altLang="ko-KR" sz="1600" b="1" dirty="0" smtClean="0">
                <a:cs typeface="Verdana" panose="020B0604030504040204" pitchFamily="34" charset="0"/>
              </a:rPr>
              <a:t>.</a:t>
            </a:r>
            <a:endParaRPr lang="en-US" altLang="ko-KR" sz="16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51520" y="2423264"/>
            <a:ext cx="1080120" cy="67355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Recipe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분석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(ALD Valve</a:t>
            </a:r>
          </a:p>
          <a:p>
            <a:pPr algn="ctr"/>
            <a:r>
              <a:rPr lang="en-US" altLang="ko-KR" sz="1000" b="1" dirty="0" smtClean="0">
                <a:solidFill>
                  <a:srgbClr val="0000FF"/>
                </a:solidFill>
              </a:rPr>
              <a:t>Target Count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88024" y="2174393"/>
            <a:ext cx="2880320" cy="180019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0066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SW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분석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Sequence</a:t>
            </a:r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</p:txBody>
      </p:sp>
      <p:sp>
        <p:nvSpPr>
          <p:cNvPr id="54" name="순서도: 판단 53"/>
          <p:cNvSpPr/>
          <p:nvPr/>
        </p:nvSpPr>
        <p:spPr>
          <a:xfrm>
            <a:off x="5276315" y="2990129"/>
            <a:ext cx="1944215" cy="576064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/>
              <a:t>Count </a:t>
            </a:r>
            <a:r>
              <a:rPr lang="ko-KR" altLang="en-US" sz="800" b="1" dirty="0" smtClean="0"/>
              <a:t>동일  </a:t>
            </a:r>
            <a:r>
              <a:rPr lang="en-US" altLang="ko-KR" sz="800" b="1" dirty="0" smtClean="0"/>
              <a:t>?</a:t>
            </a:r>
            <a:endParaRPr lang="en-US" altLang="ko-KR" sz="8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628616" y="2536629"/>
            <a:ext cx="1080120" cy="43204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Start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11473" y="2536629"/>
            <a:ext cx="1080120" cy="43204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end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68676" y="3900602"/>
            <a:ext cx="1224172" cy="56477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PLC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932040" y="2484016"/>
            <a:ext cx="936104" cy="4215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00FF"/>
                </a:solidFill>
              </a:rPr>
              <a:t>Target Count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516216" y="2484017"/>
            <a:ext cx="936104" cy="4215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0000FF"/>
                </a:solidFill>
              </a:rPr>
              <a:t>동작</a:t>
            </a:r>
            <a:endParaRPr lang="en-US" altLang="ko-KR" sz="1000" b="1" dirty="0" smtClean="0">
              <a:solidFill>
                <a:srgbClr val="0000FF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0000FF"/>
                </a:solidFill>
              </a:rPr>
              <a:t>Count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cxnSp>
        <p:nvCxnSpPr>
          <p:cNvPr id="62" name="직선 화살표 연결선 61"/>
          <p:cNvCxnSpPr>
            <a:stCxn id="60" idx="2"/>
          </p:cNvCxnSpPr>
          <p:nvPr/>
        </p:nvCxnSpPr>
        <p:spPr>
          <a:xfrm>
            <a:off x="5400092" y="2905538"/>
            <a:ext cx="396044" cy="2049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61" idx="2"/>
          </p:cNvCxnSpPr>
          <p:nvPr/>
        </p:nvCxnSpPr>
        <p:spPr>
          <a:xfrm flipH="1">
            <a:off x="6660232" y="2905539"/>
            <a:ext cx="324036" cy="2049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6245595" y="3565123"/>
            <a:ext cx="0" cy="3374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598114" y="3566193"/>
            <a:ext cx="558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No</a:t>
            </a:r>
            <a:endParaRPr lang="ko-KR" altLang="en-US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004506" y="3390645"/>
            <a:ext cx="558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cxnSp>
        <p:nvCxnSpPr>
          <p:cNvPr id="73" name="직선 화살표 연결선 72"/>
          <p:cNvCxnSpPr>
            <a:stCxn id="54" idx="3"/>
          </p:cNvCxnSpPr>
          <p:nvPr/>
        </p:nvCxnSpPr>
        <p:spPr>
          <a:xfrm>
            <a:off x="7220530" y="3278161"/>
            <a:ext cx="3420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5716245" y="4045540"/>
            <a:ext cx="1080120" cy="43204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Interlock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812360" y="3048718"/>
            <a:ext cx="1080120" cy="43204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정상 종료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1337162" y="2754415"/>
            <a:ext cx="264382" cy="1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2726909" y="2750891"/>
            <a:ext cx="264382" cy="1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5" idx="2"/>
          </p:cNvCxnSpPr>
          <p:nvPr/>
        </p:nvCxnSpPr>
        <p:spPr>
          <a:xfrm>
            <a:off x="2168676" y="2968677"/>
            <a:ext cx="315092" cy="931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163601" y="2749129"/>
            <a:ext cx="55241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56" idx="2"/>
          </p:cNvCxnSpPr>
          <p:nvPr/>
        </p:nvCxnSpPr>
        <p:spPr>
          <a:xfrm flipV="1">
            <a:off x="3131840" y="2968677"/>
            <a:ext cx="419693" cy="931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85334" y="3588225"/>
            <a:ext cx="18327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+mj-lt"/>
              </a:rPr>
              <a:t>ALD Valve Count </a:t>
            </a:r>
            <a:r>
              <a:rPr lang="ko-KR" altLang="en-US" sz="900" b="1" dirty="0" smtClean="0">
                <a:latin typeface="+mj-lt"/>
              </a:rPr>
              <a:t>계측 종료 </a:t>
            </a:r>
            <a:endParaRPr lang="en-US" altLang="ko-KR" sz="900" b="1" dirty="0" smtClean="0"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en-US" altLang="ko-KR" sz="900" b="1" dirty="0" smtClean="0">
                <a:latin typeface="+mj-lt"/>
              </a:rPr>
              <a:t>Valve Open </a:t>
            </a:r>
          </a:p>
          <a:p>
            <a:r>
              <a:rPr lang="en-US" altLang="ko-KR" sz="900" b="1" dirty="0" smtClean="0">
                <a:latin typeface="+mj-lt"/>
              </a:rPr>
              <a:t>    </a:t>
            </a:r>
            <a:r>
              <a:rPr lang="ko-KR" altLang="en-US" sz="900" b="1" dirty="0" smtClean="0">
                <a:solidFill>
                  <a:srgbClr val="0000FF"/>
                </a:solidFill>
                <a:latin typeface="+mj-lt"/>
              </a:rPr>
              <a:t>동작 </a:t>
            </a:r>
            <a:r>
              <a:rPr lang="en-US" altLang="ko-KR" sz="900" b="1" dirty="0" smtClean="0">
                <a:solidFill>
                  <a:srgbClr val="0000FF"/>
                </a:solidFill>
                <a:latin typeface="+mj-lt"/>
              </a:rPr>
              <a:t>Count</a:t>
            </a:r>
            <a:r>
              <a:rPr lang="en-US" altLang="ko-KR" sz="900" b="1" dirty="0" smtClean="0">
                <a:latin typeface="+mj-lt"/>
              </a:rPr>
              <a:t> </a:t>
            </a:r>
            <a:r>
              <a:rPr lang="ko-KR" altLang="en-US" sz="900" b="1" dirty="0" smtClean="0">
                <a:latin typeface="+mj-lt"/>
              </a:rPr>
              <a:t>전송</a:t>
            </a:r>
            <a:endParaRPr lang="en-US" altLang="ko-KR" sz="900" b="1" dirty="0" smtClean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3082" y="3563389"/>
            <a:ext cx="1930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+mj-lt"/>
              </a:rPr>
              <a:t>ALD Valve Count </a:t>
            </a:r>
            <a:r>
              <a:rPr lang="ko-KR" altLang="en-US" sz="900" b="1" dirty="0" smtClean="0">
                <a:latin typeface="+mj-lt"/>
              </a:rPr>
              <a:t>계측 시작</a:t>
            </a:r>
            <a:endParaRPr lang="en-US" altLang="ko-KR" sz="900" b="1" dirty="0" smtClean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52" y="5673382"/>
            <a:ext cx="4772025" cy="30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3060340" y="472514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 smtClean="0">
                <a:cs typeface="Verdana" panose="020B0604030504040204" pitchFamily="34" charset="0"/>
              </a:rPr>
              <a:t>10 Step Recipe </a:t>
            </a:r>
            <a:r>
              <a:rPr lang="ko-KR" altLang="en-US" sz="1400" b="1" dirty="0" smtClean="0">
                <a:cs typeface="Verdana" panose="020B0604030504040204" pitchFamily="34" charset="0"/>
              </a:rPr>
              <a:t>기준 </a:t>
            </a:r>
            <a:endParaRPr lang="en-US" altLang="ko-KR" sz="1400" b="1" dirty="0" smtClean="0">
              <a:cs typeface="Verdana" panose="020B0604030504040204" pitchFamily="34" charset="0"/>
            </a:endParaRPr>
          </a:p>
          <a:p>
            <a:r>
              <a:rPr lang="en-US" altLang="ko-KR" sz="1400" b="1" dirty="0" smtClean="0">
                <a:cs typeface="Verdana" panose="020B0604030504040204" pitchFamily="34" charset="0"/>
              </a:rPr>
              <a:t>112(Valve </a:t>
            </a:r>
            <a:r>
              <a:rPr lang="ko-KR" altLang="en-US" sz="1400" b="1" dirty="0" smtClean="0">
                <a:cs typeface="Verdana" panose="020B0604030504040204" pitchFamily="34" charset="0"/>
              </a:rPr>
              <a:t>개수</a:t>
            </a:r>
            <a:r>
              <a:rPr lang="en-US" altLang="ko-KR" sz="1400" b="1" dirty="0" smtClean="0">
                <a:cs typeface="Verdana" panose="020B0604030504040204" pitchFamily="34" charset="0"/>
              </a:rPr>
              <a:t>)*11(Valve Step)*10(Recipe Step) </a:t>
            </a:r>
            <a:r>
              <a:rPr lang="ko-KR" altLang="en-US" sz="1400" b="1" dirty="0" smtClean="0">
                <a:cs typeface="Verdana" panose="020B0604030504040204" pitchFamily="34" charset="0"/>
              </a:rPr>
              <a:t>에서</a:t>
            </a:r>
            <a:endParaRPr lang="en-US" altLang="ko-KR" sz="1400" b="1" dirty="0" smtClean="0">
              <a:cs typeface="Verdana" panose="020B0604030504040204" pitchFamily="34" charset="0"/>
            </a:endParaRPr>
          </a:p>
          <a:p>
            <a:r>
              <a:rPr lang="en-US" altLang="ko-KR" sz="1400" b="1" dirty="0" smtClean="0">
                <a:cs typeface="Verdana" panose="020B0604030504040204" pitchFamily="34" charset="0"/>
              </a:rPr>
              <a:t>ALD Valve</a:t>
            </a:r>
            <a:r>
              <a:rPr lang="ko-KR" altLang="en-US" sz="1400" b="1" dirty="0" smtClean="0">
                <a:cs typeface="Verdana" panose="020B0604030504040204" pitchFamily="34" charset="0"/>
              </a:rPr>
              <a:t>의 </a:t>
            </a:r>
            <a:r>
              <a:rPr lang="en-US" altLang="ko-KR" sz="1400" b="1" dirty="0" smtClean="0">
                <a:cs typeface="Verdana" panose="020B0604030504040204" pitchFamily="34" charset="0"/>
              </a:rPr>
              <a:t>Open </a:t>
            </a:r>
            <a:r>
              <a:rPr lang="ko-KR" altLang="en-US" sz="1400" b="1" dirty="0" smtClean="0">
                <a:cs typeface="Verdana" panose="020B0604030504040204" pitchFamily="34" charset="0"/>
              </a:rPr>
              <a:t>횟수 분석</a:t>
            </a:r>
            <a:r>
              <a:rPr lang="en-US" altLang="ko-KR" sz="1400" b="1" dirty="0" smtClean="0">
                <a:cs typeface="Verdana" panose="020B0604030504040204" pitchFamily="34" charset="0"/>
              </a:rPr>
              <a:t> </a:t>
            </a:r>
            <a:r>
              <a:rPr lang="ko-KR" altLang="en-US" sz="1400" b="1" dirty="0" smtClean="0">
                <a:cs typeface="Verdana" panose="020B0604030504040204" pitchFamily="34" charset="0"/>
              </a:rPr>
              <a:t>진행</a:t>
            </a:r>
            <a:endParaRPr lang="en-US" altLang="ko-KR" sz="1400" b="1" dirty="0">
              <a:cs typeface="Verdana" panose="020B060403050404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9" y="4509120"/>
            <a:ext cx="2661659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553082" y="3247945"/>
            <a:ext cx="0" cy="1045151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51" y="4733702"/>
            <a:ext cx="2552149" cy="911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77476" y="5689148"/>
            <a:ext cx="123777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012389" y="5689148"/>
            <a:ext cx="123777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5826" y="4509120"/>
            <a:ext cx="789657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굽은 화살표 6"/>
          <p:cNvSpPr/>
          <p:nvPr/>
        </p:nvSpPr>
        <p:spPr>
          <a:xfrm rot="5400000">
            <a:off x="2463335" y="5692806"/>
            <a:ext cx="227174" cy="245740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/>
          </p:cNvSpPr>
          <p:nvPr/>
        </p:nvSpPr>
        <p:spPr bwMode="auto">
          <a:xfrm>
            <a:off x="4432" y="0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tIns="36000" bIns="36000"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i="1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개요</a:t>
            </a:r>
            <a:endParaRPr kumimoji="0" lang="ko-KR" altLang="en-US" sz="2000" b="1" i="1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7504" y="876523"/>
            <a:ext cx="8861176" cy="1040309"/>
          </a:xfrm>
          <a:prstGeom prst="roundRect">
            <a:avLst>
              <a:gd name="adj" fmla="val 55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89672" y="732336"/>
            <a:ext cx="1285984" cy="424150"/>
          </a:xfrm>
          <a:prstGeom prst="rect">
            <a:avLst/>
          </a:prstGeom>
          <a:solidFill>
            <a:schemeClr val="bg1"/>
          </a:solidFill>
        </p:spPr>
        <p:txBody>
          <a:bodyPr wrap="square" tIns="0" rIns="36000" bIns="36000">
            <a:spAutoFit/>
          </a:bodyPr>
          <a:lstStyle/>
          <a:p>
            <a:pPr>
              <a:lnSpc>
                <a:spcPct val="140000"/>
              </a:lnSpc>
              <a:spcBef>
                <a:spcPts val="900"/>
              </a:spcBef>
              <a:buSzPct val="90000"/>
              <a:buBlip>
                <a:blip r:embed="rId3"/>
              </a:buBlip>
            </a:pPr>
            <a:r>
              <a:rPr lang="ko-KR" altLang="en-US" b="1" dirty="0" smtClean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개요</a:t>
            </a:r>
            <a:endParaRPr lang="en-US" altLang="ko-KR" sz="900" dirty="0"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7504" y="2132856"/>
            <a:ext cx="8861176" cy="2436537"/>
          </a:xfrm>
          <a:prstGeom prst="roundRect">
            <a:avLst>
              <a:gd name="adj" fmla="val 55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89672" y="1940481"/>
            <a:ext cx="1285984" cy="377535"/>
          </a:xfrm>
          <a:prstGeom prst="rect">
            <a:avLst/>
          </a:prstGeom>
          <a:solidFill>
            <a:schemeClr val="bg1"/>
          </a:solidFill>
        </p:spPr>
        <p:txBody>
          <a:bodyPr wrap="square" tIns="0" rIns="36000" bIns="36000">
            <a:spAutoFit/>
          </a:bodyPr>
          <a:lstStyle/>
          <a:p>
            <a:pPr>
              <a:lnSpc>
                <a:spcPct val="140000"/>
              </a:lnSpc>
              <a:spcBef>
                <a:spcPts val="900"/>
              </a:spcBef>
              <a:buSzPct val="90000"/>
              <a:buBlip>
                <a:blip r:embed="rId3"/>
              </a:buBlip>
            </a:pPr>
            <a:r>
              <a:rPr lang="ko-KR" altLang="en-US" b="1" dirty="0" smtClean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구성도</a:t>
            </a:r>
            <a:endParaRPr lang="en-US" altLang="ko-KR" sz="900" dirty="0"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7504" y="4776689"/>
            <a:ext cx="8861176" cy="1615792"/>
          </a:xfrm>
          <a:prstGeom prst="roundRect">
            <a:avLst>
              <a:gd name="adj" fmla="val 55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76529" y="4600178"/>
            <a:ext cx="1587159" cy="424150"/>
          </a:xfrm>
          <a:prstGeom prst="rect">
            <a:avLst/>
          </a:prstGeom>
          <a:solidFill>
            <a:schemeClr val="bg1"/>
          </a:solidFill>
        </p:spPr>
        <p:txBody>
          <a:bodyPr wrap="square" tIns="0" rIns="36000" bIns="36000">
            <a:spAutoFit/>
          </a:bodyPr>
          <a:lstStyle/>
          <a:p>
            <a:pPr>
              <a:lnSpc>
                <a:spcPct val="140000"/>
              </a:lnSpc>
              <a:spcBef>
                <a:spcPts val="900"/>
              </a:spcBef>
              <a:buSzPct val="90000"/>
              <a:buBlip>
                <a:blip r:embed="rId3"/>
              </a:buBlip>
            </a:pPr>
            <a:r>
              <a:rPr lang="ko-KR" altLang="en-US" b="1" dirty="0" smtClean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기대효과 </a:t>
            </a:r>
            <a:endParaRPr lang="en-US" altLang="ko-KR" sz="900" dirty="0"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5857" y="1077585"/>
            <a:ext cx="8784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Verdana" panose="020B0604030504040204" pitchFamily="34" charset="0"/>
              </a:rPr>
              <a:t> </a:t>
            </a:r>
            <a:r>
              <a:rPr lang="en-US" altLang="ko-KR" sz="1400" b="1" dirty="0" smtClean="0">
                <a:cs typeface="Verdana" panose="020B0604030504040204" pitchFamily="34" charset="0"/>
              </a:rPr>
              <a:t>- ALD</a:t>
            </a:r>
            <a:r>
              <a:rPr lang="ko-KR" altLang="en-US" sz="1400" b="1" dirty="0" smtClean="0">
                <a:cs typeface="Verdana" panose="020B0604030504040204" pitchFamily="34" charset="0"/>
              </a:rPr>
              <a:t>공정환경에서는 각 </a:t>
            </a:r>
            <a:r>
              <a:rPr lang="en-US" altLang="ko-KR" sz="1400" b="1" dirty="0" smtClean="0">
                <a:cs typeface="Verdana" panose="020B0604030504040204" pitchFamily="34" charset="0"/>
              </a:rPr>
              <a:t>ALD Valve</a:t>
            </a:r>
            <a:r>
              <a:rPr lang="ko-KR" altLang="en-US" sz="1400" b="1" dirty="0" smtClean="0">
                <a:cs typeface="Verdana" panose="020B0604030504040204" pitchFamily="34" charset="0"/>
              </a:rPr>
              <a:t>에 </a:t>
            </a:r>
            <a:r>
              <a:rPr lang="en-US" altLang="ko-KR" sz="1400" b="1" dirty="0" smtClean="0">
                <a:cs typeface="Verdana" panose="020B0604030504040204" pitchFamily="34" charset="0"/>
              </a:rPr>
              <a:t>Valve Time Monitoring Board</a:t>
            </a:r>
            <a:r>
              <a:rPr lang="ko-KR" altLang="en-US" sz="1400" b="1" dirty="0" smtClean="0">
                <a:cs typeface="Verdana" panose="020B0604030504040204" pitchFamily="34" charset="0"/>
              </a:rPr>
              <a:t>를 장착하여도</a:t>
            </a:r>
            <a:endParaRPr lang="en-US" altLang="ko-KR" sz="1400" b="1" dirty="0" smtClean="0">
              <a:cs typeface="Verdana" panose="020B0604030504040204" pitchFamily="34" charset="0"/>
            </a:endParaRPr>
          </a:p>
          <a:p>
            <a:r>
              <a:rPr lang="ko-KR" altLang="en-US" sz="1400" b="1" dirty="0" smtClean="0">
                <a:cs typeface="Verdana" panose="020B0604030504040204" pitchFamily="34" charset="0"/>
              </a:rPr>
              <a:t>    빠른 </a:t>
            </a:r>
            <a:r>
              <a:rPr lang="en-US" altLang="ko-KR" sz="1400" b="1" dirty="0" smtClean="0">
                <a:cs typeface="Verdana" panose="020B0604030504040204" pitchFamily="34" charset="0"/>
              </a:rPr>
              <a:t>Valve Switch </a:t>
            </a:r>
            <a:r>
              <a:rPr lang="ko-KR" altLang="en-US" sz="1400" b="1" dirty="0" smtClean="0">
                <a:cs typeface="Verdana" panose="020B0604030504040204" pitchFamily="34" charset="0"/>
              </a:rPr>
              <a:t>속도</a:t>
            </a:r>
            <a:r>
              <a:rPr lang="en-US" altLang="ko-KR" sz="1400" b="1" dirty="0" smtClean="0">
                <a:cs typeface="Verdana" panose="020B0604030504040204" pitchFamily="34" charset="0"/>
              </a:rPr>
              <a:t>(50mses)</a:t>
            </a:r>
            <a:r>
              <a:rPr lang="ko-KR" altLang="en-US" sz="1400" b="1" dirty="0" smtClean="0">
                <a:cs typeface="Verdana" panose="020B0604030504040204" pitchFamily="34" charset="0"/>
              </a:rPr>
              <a:t>로 인해 </a:t>
            </a:r>
            <a:r>
              <a:rPr lang="en-US" altLang="ko-KR" sz="1400" b="1" dirty="0" smtClean="0">
                <a:cs typeface="Verdana" panose="020B0604030504040204" pitchFamily="34" charset="0"/>
              </a:rPr>
              <a:t>ALD Valve Fail </a:t>
            </a:r>
            <a:r>
              <a:rPr lang="ko-KR" altLang="en-US" sz="1400" b="1" dirty="0" smtClean="0">
                <a:cs typeface="Verdana" panose="020B0604030504040204" pitchFamily="34" charset="0"/>
              </a:rPr>
              <a:t>을 </a:t>
            </a:r>
            <a:r>
              <a:rPr lang="en-US" altLang="ko-KR" sz="1400" b="1" dirty="0" smtClean="0">
                <a:cs typeface="Verdana" panose="020B0604030504040204" pitchFamily="34" charset="0"/>
              </a:rPr>
              <a:t>100</a:t>
            </a:r>
            <a:r>
              <a:rPr lang="en-US" altLang="ko-KR" sz="1400" b="1" dirty="0">
                <a:cs typeface="Verdana" panose="020B0604030504040204" pitchFamily="34" charset="0"/>
              </a:rPr>
              <a:t>% </a:t>
            </a:r>
            <a:r>
              <a:rPr lang="ko-KR" altLang="en-US" sz="1400" b="1" dirty="0" smtClean="0">
                <a:cs typeface="Verdana" panose="020B0604030504040204" pitchFamily="34" charset="0"/>
              </a:rPr>
              <a:t>감지하지 못함</a:t>
            </a:r>
            <a:r>
              <a:rPr lang="en-US" altLang="ko-KR" sz="1400" b="1" dirty="0" smtClean="0">
                <a:cs typeface="Verdana" panose="020B0604030504040204" pitchFamily="34" charset="0"/>
              </a:rPr>
              <a:t>.</a:t>
            </a:r>
          </a:p>
          <a:p>
            <a:r>
              <a:rPr lang="en-US" altLang="ko-KR" sz="1400" b="1" dirty="0">
                <a:cs typeface="Verdana" panose="020B0604030504040204" pitchFamily="34" charset="0"/>
              </a:rPr>
              <a:t> </a:t>
            </a:r>
            <a:r>
              <a:rPr lang="en-US" altLang="ko-KR" sz="1400" b="1" dirty="0" smtClean="0">
                <a:cs typeface="Verdana" panose="020B0604030504040204" pitchFamily="34" charset="0"/>
              </a:rPr>
              <a:t>- H/W </a:t>
            </a:r>
            <a:r>
              <a:rPr lang="ko-KR" altLang="en-US" sz="1400" b="1" dirty="0" err="1" smtClean="0">
                <a:cs typeface="Verdana" panose="020B0604030504040204" pitchFamily="34" charset="0"/>
              </a:rPr>
              <a:t>변경점</a:t>
            </a:r>
            <a:r>
              <a:rPr lang="ko-KR" altLang="en-US" sz="1400" b="1" dirty="0" smtClean="0">
                <a:cs typeface="Verdana" panose="020B0604030504040204" pitchFamily="34" charset="0"/>
              </a:rPr>
              <a:t> 없이</a:t>
            </a:r>
            <a:r>
              <a:rPr lang="en-US" altLang="ko-KR" sz="1400" b="1" dirty="0">
                <a:cs typeface="Verdana" panose="020B0604030504040204" pitchFamily="34" charset="0"/>
              </a:rPr>
              <a:t> </a:t>
            </a:r>
            <a:r>
              <a:rPr lang="en-US" altLang="ko-KR" sz="1400" b="1" dirty="0" smtClean="0">
                <a:cs typeface="Verdana" panose="020B0604030504040204" pitchFamily="34" charset="0"/>
              </a:rPr>
              <a:t> </a:t>
            </a:r>
            <a:r>
              <a:rPr lang="ko-KR" altLang="en-US" sz="1400" b="1" dirty="0" smtClean="0">
                <a:cs typeface="Verdana" panose="020B0604030504040204" pitchFamily="34" charset="0"/>
              </a:rPr>
              <a:t>공정 </a:t>
            </a:r>
            <a:r>
              <a:rPr lang="en-US" altLang="ko-KR" sz="1400" b="1" dirty="0" smtClean="0">
                <a:cs typeface="Verdana" panose="020B0604030504040204" pitchFamily="34" charset="0"/>
              </a:rPr>
              <a:t>Quality</a:t>
            </a:r>
            <a:r>
              <a:rPr lang="ko-KR" altLang="en-US" sz="1400" b="1" dirty="0">
                <a:cs typeface="Verdana" panose="020B0604030504040204" pitchFamily="34" charset="0"/>
              </a:rPr>
              <a:t> </a:t>
            </a:r>
            <a:r>
              <a:rPr lang="ko-KR" altLang="en-US" sz="1400" b="1" dirty="0" smtClean="0">
                <a:cs typeface="Verdana" panose="020B0604030504040204" pitchFamily="34" charset="0"/>
              </a:rPr>
              <a:t>재현성과 </a:t>
            </a:r>
            <a:r>
              <a:rPr lang="en-US" altLang="ko-KR" sz="1400" b="1" dirty="0" smtClean="0">
                <a:cs typeface="Verdana" panose="020B0604030504040204" pitchFamily="34" charset="0"/>
              </a:rPr>
              <a:t>ALD Valve Fail</a:t>
            </a:r>
            <a:r>
              <a:rPr lang="ko-KR" altLang="en-US" sz="1400" b="1" dirty="0" smtClean="0">
                <a:cs typeface="Verdana" panose="020B0604030504040204" pitchFamily="34" charset="0"/>
              </a:rPr>
              <a:t>을 조기 감지하는 장치 필요</a:t>
            </a:r>
            <a:r>
              <a:rPr lang="en-US" altLang="ko-KR" sz="1400" b="1" dirty="0" smtClean="0">
                <a:cs typeface="Verdana" panose="020B0604030504040204" pitchFamily="34" charset="0"/>
              </a:rPr>
              <a:t>.</a:t>
            </a:r>
            <a:endParaRPr lang="en-US" altLang="ko-KR" sz="14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1520" y="2316287"/>
            <a:ext cx="1080120" cy="67355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Recipe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분석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(ALD Valve</a:t>
            </a:r>
          </a:p>
          <a:p>
            <a:pPr algn="ctr"/>
            <a:r>
              <a:rPr lang="en-US" altLang="ko-KR" sz="1000" b="1" dirty="0" smtClean="0">
                <a:solidFill>
                  <a:srgbClr val="0000FF"/>
                </a:solidFill>
              </a:rPr>
              <a:t>Target Count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88024" y="2204865"/>
            <a:ext cx="2880320" cy="180019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0066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SW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분석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Sequence</a:t>
            </a:r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endParaRPr lang="en-US" altLang="ko-KR" sz="1000" b="1" dirty="0" smtClean="0"/>
          </a:p>
        </p:txBody>
      </p:sp>
      <p:sp>
        <p:nvSpPr>
          <p:cNvPr id="43" name="순서도: 판단 42"/>
          <p:cNvSpPr/>
          <p:nvPr/>
        </p:nvSpPr>
        <p:spPr>
          <a:xfrm>
            <a:off x="5276315" y="3020601"/>
            <a:ext cx="1944215" cy="576064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/>
              <a:t>Count </a:t>
            </a:r>
            <a:r>
              <a:rPr lang="ko-KR" altLang="en-US" sz="800" b="1" dirty="0" smtClean="0"/>
              <a:t>동일  </a:t>
            </a:r>
            <a:r>
              <a:rPr lang="en-US" altLang="ko-KR" sz="800" b="1" dirty="0" smtClean="0"/>
              <a:t>?</a:t>
            </a:r>
            <a:endParaRPr lang="en-US" altLang="ko-KR" sz="8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28616" y="2429652"/>
            <a:ext cx="1080120" cy="43204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Start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11473" y="2429652"/>
            <a:ext cx="1080120" cy="43204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end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168676" y="3793625"/>
            <a:ext cx="1224172" cy="56477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PLC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932040" y="2514488"/>
            <a:ext cx="936104" cy="4215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00FF"/>
                </a:solidFill>
              </a:rPr>
              <a:t>Target Count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16216" y="2514489"/>
            <a:ext cx="936104" cy="4215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0000FF"/>
                </a:solidFill>
              </a:rPr>
              <a:t>동작</a:t>
            </a:r>
            <a:endParaRPr lang="en-US" altLang="ko-KR" sz="1000" b="1" dirty="0" smtClean="0">
              <a:solidFill>
                <a:srgbClr val="0000FF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0000FF"/>
                </a:solidFill>
              </a:rPr>
              <a:t>Count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>
            <a:off x="5400092" y="2936010"/>
            <a:ext cx="396044" cy="2049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7" idx="2"/>
          </p:cNvCxnSpPr>
          <p:nvPr/>
        </p:nvCxnSpPr>
        <p:spPr>
          <a:xfrm flipH="1">
            <a:off x="6660232" y="2936011"/>
            <a:ext cx="324036" cy="2049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245595" y="3595595"/>
            <a:ext cx="0" cy="3374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98114" y="3596665"/>
            <a:ext cx="558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No</a:t>
            </a:r>
            <a:endParaRPr lang="ko-KR" altLang="en-US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004506" y="3421117"/>
            <a:ext cx="558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cxnSp>
        <p:nvCxnSpPr>
          <p:cNvPr id="59" name="직선 화살표 연결선 58"/>
          <p:cNvCxnSpPr>
            <a:stCxn id="43" idx="3"/>
          </p:cNvCxnSpPr>
          <p:nvPr/>
        </p:nvCxnSpPr>
        <p:spPr>
          <a:xfrm>
            <a:off x="7220530" y="3308633"/>
            <a:ext cx="3420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5716245" y="4076012"/>
            <a:ext cx="1080120" cy="43204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Interlock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812360" y="3079190"/>
            <a:ext cx="1080120" cy="43204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정상 종료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337162" y="2647438"/>
            <a:ext cx="264382" cy="1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2726909" y="2643914"/>
            <a:ext cx="264382" cy="1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4" idx="2"/>
          </p:cNvCxnSpPr>
          <p:nvPr/>
        </p:nvCxnSpPr>
        <p:spPr>
          <a:xfrm>
            <a:off x="2168676" y="2861700"/>
            <a:ext cx="315092" cy="931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4163601" y="2642152"/>
            <a:ext cx="55241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45" idx="2"/>
          </p:cNvCxnSpPr>
          <p:nvPr/>
        </p:nvCxnSpPr>
        <p:spPr>
          <a:xfrm flipV="1">
            <a:off x="3131840" y="2861700"/>
            <a:ext cx="419693" cy="9319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185334" y="3481248"/>
            <a:ext cx="18327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+mj-lt"/>
              </a:rPr>
              <a:t>ALD Valve Count </a:t>
            </a:r>
            <a:r>
              <a:rPr lang="ko-KR" altLang="en-US" sz="900" b="1" dirty="0" smtClean="0">
                <a:latin typeface="+mj-lt"/>
              </a:rPr>
              <a:t>계측 종료 </a:t>
            </a:r>
            <a:endParaRPr lang="en-US" altLang="ko-KR" sz="900" b="1" dirty="0" smtClean="0"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en-US" altLang="ko-KR" sz="900" b="1" dirty="0" smtClean="0">
                <a:latin typeface="+mj-lt"/>
              </a:rPr>
              <a:t>Valve Open </a:t>
            </a:r>
          </a:p>
          <a:p>
            <a:r>
              <a:rPr lang="en-US" altLang="ko-KR" sz="900" b="1" dirty="0" smtClean="0">
                <a:latin typeface="+mj-lt"/>
              </a:rPr>
              <a:t>    </a:t>
            </a:r>
            <a:r>
              <a:rPr lang="ko-KR" altLang="en-US" sz="900" b="1" dirty="0" smtClean="0">
                <a:solidFill>
                  <a:srgbClr val="0000FF"/>
                </a:solidFill>
                <a:latin typeface="+mj-lt"/>
              </a:rPr>
              <a:t>동작 </a:t>
            </a:r>
            <a:r>
              <a:rPr lang="en-US" altLang="ko-KR" sz="900" b="1" dirty="0" smtClean="0">
                <a:solidFill>
                  <a:srgbClr val="0000FF"/>
                </a:solidFill>
                <a:latin typeface="+mj-lt"/>
              </a:rPr>
              <a:t>Count</a:t>
            </a:r>
            <a:r>
              <a:rPr lang="en-US" altLang="ko-KR" sz="900" b="1" dirty="0" smtClean="0">
                <a:latin typeface="+mj-lt"/>
              </a:rPr>
              <a:t> </a:t>
            </a:r>
            <a:r>
              <a:rPr lang="ko-KR" altLang="en-US" sz="900" b="1" dirty="0" smtClean="0">
                <a:latin typeface="+mj-lt"/>
              </a:rPr>
              <a:t>전송</a:t>
            </a:r>
            <a:endParaRPr lang="en-US" altLang="ko-KR" sz="900" b="1" dirty="0" smtClean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53082" y="3456412"/>
            <a:ext cx="1930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+mj-lt"/>
              </a:rPr>
              <a:t>ALD Valve Count </a:t>
            </a:r>
            <a:r>
              <a:rPr lang="ko-KR" altLang="en-US" sz="900" b="1" dirty="0" smtClean="0">
                <a:latin typeface="+mj-lt"/>
              </a:rPr>
              <a:t>계측 시작</a:t>
            </a:r>
            <a:endParaRPr lang="en-US" altLang="ko-KR" sz="900" b="1" dirty="0" smtClean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0863" y="4784366"/>
            <a:ext cx="87844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>
              <a:cs typeface="Verdana" panose="020B0604030504040204" pitchFamily="34" charset="0"/>
            </a:endParaRPr>
          </a:p>
          <a:p>
            <a:r>
              <a:rPr lang="ko-KR" altLang="en-US" sz="1400" b="1" dirty="0">
                <a:cs typeface="Verdana" panose="020B0604030504040204" pitchFamily="34" charset="0"/>
              </a:rPr>
              <a:t> </a:t>
            </a:r>
            <a:r>
              <a:rPr lang="en-US" altLang="ko-KR" sz="1400" b="1" dirty="0" smtClean="0">
                <a:cs typeface="Verdana" panose="020B0604030504040204" pitchFamily="34" charset="0"/>
              </a:rPr>
              <a:t>- PLC </a:t>
            </a:r>
            <a:r>
              <a:rPr lang="ko-KR" altLang="en-US" sz="1400" b="1" dirty="0">
                <a:cs typeface="Verdana" panose="020B0604030504040204" pitchFamily="34" charset="0"/>
              </a:rPr>
              <a:t>의 </a:t>
            </a:r>
            <a:r>
              <a:rPr lang="en-US" altLang="ko-KR" sz="1400" b="1" dirty="0">
                <a:cs typeface="Verdana" panose="020B0604030504040204" pitchFamily="34" charset="0"/>
              </a:rPr>
              <a:t>ALD Valve Open</a:t>
            </a:r>
            <a:r>
              <a:rPr lang="ko-KR" altLang="en-US" sz="1400" b="1" dirty="0"/>
              <a:t> 계측 정보 와  </a:t>
            </a:r>
            <a:r>
              <a:rPr lang="en-US" altLang="ko-KR" sz="1400" b="1" dirty="0"/>
              <a:t>Recipe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File SW </a:t>
            </a:r>
            <a:r>
              <a:rPr lang="ko-KR" altLang="en-US" sz="1400" b="1" dirty="0"/>
              <a:t>분석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기술을 도입하여</a:t>
            </a:r>
            <a:r>
              <a:rPr lang="en-US" altLang="ko-KR" sz="1400" b="1" dirty="0"/>
              <a:t>,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 ALD </a:t>
            </a:r>
            <a:r>
              <a:rPr lang="en-US" altLang="ko-KR" sz="1400" b="1" dirty="0"/>
              <a:t>Valve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Parts 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Fail </a:t>
            </a:r>
            <a:r>
              <a:rPr lang="ko-KR" altLang="en-US" sz="1400" b="1" dirty="0"/>
              <a:t>유무를 판단 </a:t>
            </a:r>
            <a:r>
              <a:rPr lang="en-US" altLang="ko-KR" sz="1400" b="1" dirty="0"/>
              <a:t>  </a:t>
            </a:r>
          </a:p>
          <a:p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현 설비 </a:t>
            </a:r>
            <a:r>
              <a:rPr lang="en-US" altLang="ko-KR" sz="1400" b="1" dirty="0" smtClean="0"/>
              <a:t>H/W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Infra</a:t>
            </a:r>
            <a:r>
              <a:rPr lang="ko-KR" altLang="en-US" sz="1400" b="1" dirty="0" smtClean="0"/>
              <a:t>를 활용하여  </a:t>
            </a:r>
            <a:r>
              <a:rPr lang="en-US" altLang="ko-KR" sz="1400" b="1" dirty="0" smtClean="0"/>
              <a:t>Time Delay Board </a:t>
            </a:r>
            <a:r>
              <a:rPr lang="ko-KR" altLang="en-US" sz="1400" b="1" dirty="0" smtClean="0"/>
              <a:t>변경 없이 </a:t>
            </a:r>
            <a:r>
              <a:rPr lang="en-US" altLang="ko-KR" sz="1400" b="1" dirty="0" smtClean="0"/>
              <a:t>ALD Valve Fail </a:t>
            </a:r>
            <a:r>
              <a:rPr lang="ko-KR" altLang="en-US" sz="1400" b="1" dirty="0" smtClean="0"/>
              <a:t>여부 감지 가</a:t>
            </a:r>
            <a:r>
              <a:rPr lang="ko-KR" altLang="en-US" sz="1400" b="1" dirty="0"/>
              <a:t>능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- ALD Valve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</a:t>
            </a:r>
            <a:r>
              <a:rPr lang="en-US" altLang="ko-KR" sz="1400" b="1" dirty="0" smtClean="0"/>
              <a:t>alibration </a:t>
            </a:r>
            <a:r>
              <a:rPr lang="ko-KR" altLang="en-US" sz="1400" b="1" dirty="0" smtClean="0"/>
              <a:t>작업자 실수 및 </a:t>
            </a:r>
            <a:r>
              <a:rPr lang="en-US" altLang="ko-KR" sz="1400" b="1" dirty="0" smtClean="0"/>
              <a:t>ALD Valve Air Tube </a:t>
            </a:r>
            <a:r>
              <a:rPr lang="ko-KR" altLang="en-US" sz="1400" b="1" dirty="0" smtClean="0"/>
              <a:t>파손에 따른 동작 </a:t>
            </a:r>
            <a:r>
              <a:rPr lang="en-US" altLang="ko-KR" sz="1400" b="1" dirty="0" smtClean="0"/>
              <a:t>error </a:t>
            </a:r>
            <a:r>
              <a:rPr lang="ko-KR" altLang="en-US" sz="1400" b="1" dirty="0" smtClean="0"/>
              <a:t>조기 감지 가능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설비 안정성 향상 기대 </a:t>
            </a:r>
            <a:r>
              <a:rPr lang="en-US" altLang="ko-KR" sz="1400" b="1" dirty="0" smtClean="0"/>
              <a:t>/  PLC</a:t>
            </a:r>
            <a:r>
              <a:rPr lang="ko-KR" altLang="en-US" sz="1400" b="1" dirty="0" smtClean="0"/>
              <a:t>를 사용하는  모든 </a:t>
            </a:r>
            <a:r>
              <a:rPr lang="en-US" altLang="ko-KR" sz="1400" b="1" dirty="0" smtClean="0"/>
              <a:t>ALD </a:t>
            </a:r>
            <a:r>
              <a:rPr lang="ko-KR" altLang="en-US" sz="1400" b="1" dirty="0" smtClean="0"/>
              <a:t>설비에 적용 가능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(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MAHA_MP_AL(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횡전개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 中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)</a:t>
            </a:r>
            <a:r>
              <a:rPr lang="en-US" altLang="ko-KR" sz="1400" b="1" dirty="0" smtClean="0"/>
              <a:t>, GEMIN_ALD, Presto, NOA ALD-</a:t>
            </a:r>
            <a:r>
              <a:rPr lang="en-US" altLang="ko-KR" sz="1400" b="1" dirty="0" err="1" smtClean="0"/>
              <a:t>TiN</a:t>
            </a:r>
            <a:r>
              <a:rPr lang="en-US" altLang="ko-KR" sz="1400" b="1" dirty="0" smtClean="0"/>
              <a:t>, NOA ALD-W)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3637" y="620688"/>
            <a:ext cx="3494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출원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(~8/30)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구현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(~9/30) 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평가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(~10/30)</a:t>
            </a:r>
            <a:endParaRPr lang="ko-KR" altLang="en-US" sz="1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7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35938</TotalTime>
  <Words>535</Words>
  <Application>Microsoft Office PowerPoint</Application>
  <PresentationFormat>화면 슬라이드 쇼(4:3)</PresentationFormat>
  <Paragraphs>168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1_Office 테마</vt:lpstr>
      <vt:lpstr>2_Office 테마</vt:lpstr>
      <vt:lpstr>3_Office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KWU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Electrochemistry</dc:title>
  <dc:creator>STEROGRAM</dc:creator>
  <cp:lastModifiedBy>이 근화</cp:lastModifiedBy>
  <cp:revision>2446</cp:revision>
  <cp:lastPrinted>2017-02-20T00:39:47Z</cp:lastPrinted>
  <dcterms:created xsi:type="dcterms:W3CDTF">2007-07-24T06:36:52Z</dcterms:created>
  <dcterms:modified xsi:type="dcterms:W3CDTF">2018-11-07T05:56:44Z</dcterms:modified>
</cp:coreProperties>
</file>