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5" r:id="rId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462" autoAdjust="0"/>
  </p:normalViewPr>
  <p:slideViewPr>
    <p:cSldViewPr>
      <p:cViewPr varScale="1">
        <p:scale>
          <a:sx n="115" d="100"/>
          <a:sy n="115" d="100"/>
        </p:scale>
        <p:origin x="136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167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35896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20" y="2060848"/>
            <a:ext cx="506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 err="1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Ar</a:t>
            </a:r>
            <a:r>
              <a:rPr lang="en-US" altLang="ko-KR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Line Swap Gas Purge</a:t>
            </a:r>
            <a:endParaRPr lang="ko-KR" altLang="en-US" sz="4000" b="1" spc="-300" dirty="0">
              <a:gradFill>
                <a:gsLst>
                  <a:gs pos="0">
                    <a:schemeClr val="tx2">
                      <a:lumMod val="75000"/>
                    </a:schemeClr>
                  </a:gs>
                  <a:gs pos="49000">
                    <a:srgbClr val="0070C0"/>
                  </a:gs>
                  <a:gs pos="5000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8" y="3440618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SW3P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유기종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28" y="4117142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2019.09.09</a:t>
            </a:r>
          </a:p>
        </p:txBody>
      </p:sp>
    </p:spTree>
    <p:extLst>
      <p:ext uri="{BB962C8B-B14F-4D97-AF65-F5344CB8AC3E}">
        <p14:creationId xmlns:p14="http://schemas.microsoft.com/office/powerpoint/2010/main" val="3164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Ar Line Swap Gas Purge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Parameter Setting</a:t>
            </a:r>
            <a:endParaRPr lang="en-US" altLang="ko-KR" sz="2000" b="1" kern="0" dirty="0"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18" y="1268760"/>
            <a:ext cx="6888765" cy="51665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39752" y="4356791"/>
            <a:ext cx="1972068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11820" y="4356791"/>
            <a:ext cx="198837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>
            <a:off x="3217774" y="4653136"/>
            <a:ext cx="216024" cy="39950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72402" y="5071549"/>
            <a:ext cx="1490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MFC #6 Set Value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45316" y="5071549"/>
            <a:ext cx="2132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Swap Gas SEQ D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elay Time 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197994" y="4648165"/>
            <a:ext cx="216024" cy="39950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Ar Line Swap Gas Purge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0" y="1208977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</a:t>
            </a:r>
            <a:r>
              <a:rPr lang="en-US" altLang="ko-KR" sz="1600" dirty="0"/>
              <a:t>-</a:t>
            </a:r>
            <a:r>
              <a:rPr lang="en-US" altLang="ko-KR" sz="1600" dirty="0" smtClean="0"/>
              <a:t> MFC #</a:t>
            </a:r>
            <a:r>
              <a:rPr lang="en-US" altLang="ko-KR" sz="1600" dirty="0"/>
              <a:t>6 RPG </a:t>
            </a:r>
            <a:r>
              <a:rPr lang="en-US" altLang="ko-KR" sz="1600" dirty="0" err="1"/>
              <a:t>Ar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Gas Flow -&gt; </a:t>
            </a:r>
            <a:r>
              <a:rPr lang="en-US" altLang="ko-KR" sz="1600" dirty="0" smtClean="0"/>
              <a:t>Delay -&gt; </a:t>
            </a:r>
            <a:r>
              <a:rPr lang="en-US" altLang="ko-KR" sz="1600" dirty="0"/>
              <a:t>MFC </a:t>
            </a:r>
            <a:r>
              <a:rPr lang="en-US" altLang="ko-KR" sz="1600" dirty="0" smtClean="0"/>
              <a:t>#1 &amp; #9 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Gas Flow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</a:rPr>
              <a:t>Swap Gas </a:t>
            </a:r>
            <a:r>
              <a:rPr lang="en-US" altLang="ko-KR" sz="2000" b="1" kern="0" dirty="0" smtClean="0">
                <a:latin typeface="맑은 고딕" panose="020B0503020000020004" pitchFamily="50" charset="-127"/>
              </a:rPr>
              <a:t>Sequence</a:t>
            </a:r>
            <a:endParaRPr lang="en-US" altLang="ko-KR" sz="2000" b="1" kern="0" dirty="0">
              <a:latin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t="60500" r="24801" b="33200"/>
          <a:stretch/>
        </p:blipFill>
        <p:spPr>
          <a:xfrm>
            <a:off x="1259632" y="1638250"/>
            <a:ext cx="6624736" cy="4320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176079"/>
            <a:ext cx="4680000" cy="30082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3429000"/>
            <a:ext cx="4680000" cy="299479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95536" y="31409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156502" y="15268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804248" y="15268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156502" y="17773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131677" y="339959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172400" y="339959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21" name="굽은 화살표 20"/>
          <p:cNvSpPr/>
          <p:nvPr/>
        </p:nvSpPr>
        <p:spPr>
          <a:xfrm rot="5400000">
            <a:off x="5885030" y="2187978"/>
            <a:ext cx="614297" cy="1656184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2350145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② Flow Time Delay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0" y="5373786"/>
            <a:ext cx="3923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※ Swap Purge Control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 </a:t>
            </a:r>
            <a:r>
              <a:rPr lang="en-US" altLang="ko-KR" sz="1600" dirty="0"/>
              <a:t>Swap </a:t>
            </a:r>
            <a:r>
              <a:rPr lang="en-US" altLang="ko-KR" sz="1600" dirty="0" smtClean="0"/>
              <a:t>Purge Use / Not Use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/>
              <a:t>※ </a:t>
            </a:r>
            <a:r>
              <a:rPr lang="en-US" altLang="ko-KR" sz="1600" dirty="0" smtClean="0"/>
              <a:t>Purge Start After Recipe End</a:t>
            </a:r>
            <a:endParaRPr lang="en-US" altLang="ko-KR" sz="1600" dirty="0"/>
          </a:p>
          <a:p>
            <a:r>
              <a:rPr lang="en-US" altLang="ko-KR" sz="1600" dirty="0"/>
              <a:t>     - </a:t>
            </a:r>
            <a:r>
              <a:rPr lang="en-US" altLang="ko-KR" sz="1600" dirty="0" smtClean="0"/>
              <a:t>On : </a:t>
            </a:r>
            <a:r>
              <a:rPr lang="en-US" altLang="ko-KR" sz="1600" dirty="0"/>
              <a:t>Recipe </a:t>
            </a:r>
            <a:r>
              <a:rPr lang="en-US" altLang="ko-KR" sz="1600" dirty="0" smtClean="0"/>
              <a:t>End -&gt; </a:t>
            </a:r>
            <a:r>
              <a:rPr lang="en-US" altLang="ko-KR" sz="1600" dirty="0"/>
              <a:t>Purge </a:t>
            </a:r>
            <a:r>
              <a:rPr lang="en-US" altLang="ko-KR" sz="1600" dirty="0" smtClean="0"/>
              <a:t>Start</a:t>
            </a:r>
          </a:p>
          <a:p>
            <a:r>
              <a:rPr lang="en-US" altLang="ko-KR" sz="1600" dirty="0"/>
              <a:t>     - Off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Purge </a:t>
            </a:r>
            <a:r>
              <a:rPr lang="en-US" altLang="ko-KR" sz="1600" dirty="0" smtClean="0"/>
              <a:t>Start -&gt; Wafer Pick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7682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102</Words>
  <Application>Microsoft Office PowerPoint</Application>
  <PresentationFormat>화면 슬라이드 쇼(4:3)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HY견고딕</vt:lpstr>
      <vt:lpstr>나눔고딕</vt:lpstr>
      <vt:lpstr>나눔고딕 Bold</vt:lpstr>
      <vt:lpstr>맑은 고딕</vt:lpstr>
      <vt:lpstr>Arial</vt:lpstr>
      <vt:lpstr>Office 테마</vt:lpstr>
      <vt:lpstr>PowerPoint 프레젠테이션</vt:lpstr>
      <vt:lpstr>Ar Line Swap Gas Purge</vt:lpstr>
      <vt:lpstr>Ar Line Swap Gas Purge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180</cp:revision>
  <cp:lastPrinted>2019-09-09T06:18:12Z</cp:lastPrinted>
  <dcterms:created xsi:type="dcterms:W3CDTF">2012-08-16T23:29:11Z</dcterms:created>
  <dcterms:modified xsi:type="dcterms:W3CDTF">2019-09-09T06:24:00Z</dcterms:modified>
</cp:coreProperties>
</file>