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  <p:sldMasterId id="2147483880" r:id="rId2"/>
    <p:sldMasterId id="2147483898" r:id="rId3"/>
    <p:sldMasterId id="2147483900" r:id="rId4"/>
  </p:sldMasterIdLst>
  <p:notesMasterIdLst>
    <p:notesMasterId r:id="rId9"/>
  </p:notesMasterIdLst>
  <p:handoutMasterIdLst>
    <p:handoutMasterId r:id="rId10"/>
  </p:handoutMasterIdLst>
  <p:sldIdLst>
    <p:sldId id="305" r:id="rId5"/>
    <p:sldId id="309" r:id="rId6"/>
    <p:sldId id="310" r:id="rId7"/>
    <p:sldId id="311" r:id="rId8"/>
  </p:sldIdLst>
  <p:sldSz cx="9144000" cy="6858000" type="screen4x3"/>
  <p:notesSz cx="9926638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7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홍 상혁" initials="홍상" lastIdx="0" clrIdx="0"/>
  <p:cmAuthor id="1" name="AutoBVT" initials="A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C1C"/>
    <a:srgbClr val="0000FF"/>
    <a:srgbClr val="F7F8FA"/>
    <a:srgbClr val="2F76B7"/>
    <a:srgbClr val="111111"/>
    <a:srgbClr val="292929"/>
    <a:srgbClr val="3366FF"/>
    <a:srgbClr val="4D4D4D"/>
    <a:srgbClr val="497F61"/>
    <a:srgbClr val="4961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99" autoAdjust="0"/>
    <p:restoredTop sz="97598" autoAdjust="0"/>
  </p:normalViewPr>
  <p:slideViewPr>
    <p:cSldViewPr>
      <p:cViewPr varScale="1">
        <p:scale>
          <a:sx n="111" d="100"/>
          <a:sy n="111" d="100"/>
        </p:scale>
        <p:origin x="2064" y="102"/>
      </p:cViewPr>
      <p:guideLst>
        <p:guide orient="horz" pos="1071"/>
        <p:guide pos="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996" y="90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625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1"/>
            <a:ext cx="4302625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9573E-5F75-48B4-8B2B-B8A2B08E876F}" type="datetimeFigureOut">
              <a:rPr lang="ko-KR" altLang="en-US" smtClean="0"/>
              <a:t>2019-07-25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379"/>
            <a:ext cx="4302625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dirty="0" smtClean="0"/>
              <a:t>ㄴㅇㄴㅇ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6379"/>
            <a:ext cx="4302625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017D0-8F3A-4142-AAC3-F0B8F7DD45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4401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6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804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3FD280B-48B9-43E2-BA7A-D4663E8CB181}" type="datetimeFigureOut">
              <a:rPr lang="ko-KR" altLang="en-US"/>
              <a:pPr>
                <a:defRPr/>
              </a:pPr>
              <a:t>2019-07-25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7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804" y="6456613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12F69FF-1923-4080-A893-D2924B8CD63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4"/>
          </p:nvPr>
        </p:nvSpPr>
        <p:spPr>
          <a:xfrm>
            <a:off x="1" y="6456379"/>
            <a:ext cx="4302625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0266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 userDrawn="1"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ko-KR" altLang="en-US" b="1" i="1" dirty="0">
              <a:solidFill>
                <a:srgbClr val="00FF00"/>
              </a:solidFill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7A845BE0-088D-4E0F-8EE2-38F6FD351095}" type="slidenum">
              <a:rPr kumimoji="0" lang="en-US" altLang="ko-KR" sz="1600" b="1" i="1">
                <a:solidFill>
                  <a:schemeClr val="tx2"/>
                </a:solidFill>
                <a:latin typeface="Arial" charset="0"/>
                <a:ea typeface="맑은 고딕" pitchFamily="50" charset="-127"/>
                <a:cs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kumimoji="0" lang="en-US" altLang="ko-KR" sz="1600" b="1" i="1" dirty="0">
              <a:solidFill>
                <a:schemeClr val="tx2"/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8239017" y="146050"/>
            <a:ext cx="8954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9000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SW Team</a:t>
            </a:r>
            <a:endParaRPr kumimoji="0" lang="en-US" altLang="ko-KR" sz="1600" b="1" i="1" dirty="0">
              <a:solidFill>
                <a:srgbClr val="003366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0" y="6478588"/>
            <a:ext cx="16335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ko-KR" sz="1200" b="1" dirty="0">
                <a:solidFill>
                  <a:srgbClr val="CC3300"/>
                </a:solidFill>
                <a:latin typeface="Arial" charset="0"/>
              </a:rPr>
              <a:t>Confidential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 userDrawn="1"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ko-KR" altLang="en-US" b="1" i="1" dirty="0">
              <a:solidFill>
                <a:srgbClr val="00FF00"/>
              </a:solidFill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7A845BE0-088D-4E0F-8EE2-38F6FD351095}" type="slidenum">
              <a:rPr kumimoji="0" lang="en-US" altLang="ko-KR" sz="1600" b="1" i="1">
                <a:solidFill>
                  <a:srgbClr val="1F497D"/>
                </a:solidFill>
                <a:latin typeface="Arial" charset="0"/>
                <a:ea typeface="맑은 고딕" pitchFamily="50" charset="-127"/>
                <a:cs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kumimoji="0" lang="en-US" altLang="ko-KR" sz="1600" b="1" i="1" dirty="0">
              <a:solidFill>
                <a:srgbClr val="1F497D"/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8239017" y="146050"/>
            <a:ext cx="8954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9000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SW Team</a:t>
            </a:r>
            <a:endParaRPr kumimoji="0" lang="en-US" altLang="ko-KR" sz="1600" b="1" i="1" dirty="0">
              <a:solidFill>
                <a:srgbClr val="003366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0" y="6478588"/>
            <a:ext cx="16335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ko-KR" sz="1200" b="1" dirty="0">
                <a:solidFill>
                  <a:srgbClr val="CC3300"/>
                </a:solidFill>
                <a:latin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8639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ko-KR" altLang="en-US" b="1" i="1" dirty="0">
              <a:solidFill>
                <a:srgbClr val="00FF00"/>
              </a:solidFill>
            </a:endParaRPr>
          </a:p>
        </p:txBody>
      </p:sp>
      <p:sp>
        <p:nvSpPr>
          <p:cNvPr id="2" name="Rectangle 8"/>
          <p:cNvSpPr>
            <a:spLocks noChangeArrowheads="1"/>
          </p:cNvSpPr>
          <p:nvPr userDrawn="1"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0" b="97030" l="779" r="99844">
                        <a14:foregroundMark x1="30530" y1="36634" x2="32866" y2="65347"/>
                        <a14:foregroundMark x1="43302" y1="42574" x2="47819" y2="33663"/>
                        <a14:foregroundMark x1="54206" y1="41584" x2="54517" y2="55446"/>
                        <a14:foregroundMark x1="63396" y1="46535" x2="63396" y2="46535"/>
                        <a14:foregroundMark x1="66199" y1="46535" x2="66199" y2="46535"/>
                        <a14:foregroundMark x1="80997" y1="53465" x2="80997" y2="53465"/>
                        <a14:foregroundMark x1="80218" y1="45545" x2="80218" y2="60396"/>
                        <a14:foregroundMark x1="84735" y1="64356" x2="84735" y2="64356"/>
                        <a14:foregroundMark x1="87072" y1="54455" x2="89720" y2="49505"/>
                        <a14:foregroundMark x1="94704" y1="37624" x2="94704" y2="37624"/>
                        <a14:foregroundMark x1="94237" y1="52475" x2="94237" y2="52475"/>
                        <a14:foregroundMark x1="96885" y1="66337" x2="96885" y2="66337"/>
                        <a14:foregroundMark x1="46885" y1="70297" x2="46885" y2="70297"/>
                        <a14:foregroundMark x1="49221" y1="70297" x2="49221" y2="70297"/>
                        <a14:foregroundMark x1="92523" y1="70297" x2="92523" y2="702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663" r="-1"/>
          <a:stretch/>
        </p:blipFill>
        <p:spPr>
          <a:xfrm>
            <a:off x="3737057" y="6540983"/>
            <a:ext cx="1321250" cy="26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1" y="6565131"/>
            <a:ext cx="693834" cy="239534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8002746" y="6525344"/>
            <a:ext cx="1082989" cy="27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182561" bIns="0" anchor="b"/>
          <a:lstStyle/>
          <a:p>
            <a:pPr algn="r" defTabSz="990438">
              <a:defRPr/>
            </a:pPr>
            <a:fld id="{D21098E6-FF75-461B-92A3-5CE6CABEE539}" type="slidenum">
              <a:rPr lang="en-US" altLang="ko-KR" sz="16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pPr algn="r" defTabSz="990438">
                <a:defRPr/>
              </a:pPr>
              <a:t>‹#›</a:t>
            </a:fld>
            <a:r>
              <a:rPr lang="en-US" altLang="ko-KR" sz="1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/ 7</a:t>
            </a:r>
          </a:p>
        </p:txBody>
      </p:sp>
      <p:sp>
        <p:nvSpPr>
          <p:cNvPr id="13" name="직사각형 12"/>
          <p:cNvSpPr>
            <a:spLocks noChangeArrowheads="1"/>
          </p:cNvSpPr>
          <p:nvPr userDrawn="1"/>
        </p:nvSpPr>
        <p:spPr bwMode="auto">
          <a:xfrm>
            <a:off x="8203617" y="116632"/>
            <a:ext cx="1006654" cy="380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51435" rIns="101250" bIns="51435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ko-KR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SW Team</a:t>
            </a:r>
          </a:p>
        </p:txBody>
      </p:sp>
    </p:spTree>
    <p:extLst>
      <p:ext uri="{BB962C8B-B14F-4D97-AF65-F5344CB8AC3E}">
        <p14:creationId xmlns:p14="http://schemas.microsoft.com/office/powerpoint/2010/main" val="1082388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558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36820" y="1527175"/>
            <a:ext cx="2727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208100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83568" y="3006244"/>
            <a:ext cx="6768752" cy="720079"/>
          </a:xfrm>
        </p:spPr>
        <p:txBody>
          <a:bodyPr>
            <a:noAutofit/>
          </a:bodyPr>
          <a:lstStyle>
            <a:lvl1pPr algn="l">
              <a:defRPr lang="ko-KR" altLang="en-US" sz="3600" b="1" kern="120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683568" y="263691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SESSION 01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395536" y="404664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 Bold" pitchFamily="50" charset="-127"/>
                <a:ea typeface="나눔고딕 Bold" pitchFamily="50" charset="-127"/>
              </a:rPr>
              <a:t>원익 슬라이드 제목 입력란</a:t>
            </a:r>
            <a:endParaRPr kumimoji="0" lang="en-US" altLang="ko-KR" b="1" dirty="0" smtClean="0">
              <a:solidFill>
                <a:prstClr val="black">
                  <a:lumMod val="50000"/>
                  <a:lumOff val="50000"/>
                </a:prst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226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6916"/>
            <a:ext cx="6840760" cy="678555"/>
          </a:xfrm>
        </p:spPr>
        <p:txBody>
          <a:bodyPr>
            <a:noAutofit/>
          </a:bodyPr>
          <a:lstStyle>
            <a:lvl1pPr algn="l">
              <a:defRPr lang="ko-KR" altLang="en-US" sz="2800" b="1" kern="1200" spc="-15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</a:pPr>
            <a:fld id="{5945B6F3-5D03-47E1-8599-461D566A8419}" type="slidenum">
              <a:rPr kumimoji="0" lang="en-US" altLang="ko-KR" sz="1600" b="1" i="1">
                <a:solidFill>
                  <a:srgbClr val="1F497D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pPr algn="ctr" fontAlgn="auto">
                <a:spcBef>
                  <a:spcPct val="50000"/>
                </a:spcBef>
                <a:spcAft>
                  <a:spcPts val="0"/>
                </a:spcAft>
              </a:pPr>
              <a:t>‹#›</a:t>
            </a:fld>
            <a:endParaRPr kumimoji="0" lang="en-US" altLang="ko-KR" sz="1600" b="1" i="1" dirty="0">
              <a:solidFill>
                <a:srgbClr val="1F497D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6478588"/>
            <a:ext cx="16335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CC3300"/>
                </a:solidFill>
                <a:latin typeface="Arial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681540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 userDrawn="1"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1" i="1" dirty="0">
              <a:solidFill>
                <a:srgbClr val="00FF00"/>
              </a:solidFill>
              <a:latin typeface="맑은 고딕"/>
              <a:ea typeface="맑은 고딕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fld id="{7A845BE0-088D-4E0F-8EE2-38F6FD351095}" type="slidenum">
              <a:rPr kumimoji="0" lang="en-US" altLang="ko-KR" sz="1600" b="1" i="1">
                <a:solidFill>
                  <a:srgbClr val="1F497D"/>
                </a:solidFill>
                <a:latin typeface="Arial" charset="0"/>
                <a:ea typeface="맑은 고딕" pitchFamily="50" charset="-127"/>
                <a:cs typeface="Arial" charset="0"/>
              </a:rPr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1600" b="1" i="1" dirty="0">
              <a:solidFill>
                <a:srgbClr val="1F497D"/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0" y="6478588"/>
            <a:ext cx="16335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rgbClr val="CC3300"/>
                </a:solidFill>
                <a:latin typeface="Arial" charset="0"/>
                <a:ea typeface="맑은 고딕"/>
              </a:rPr>
              <a:t>Confidential</a:t>
            </a:r>
          </a:p>
        </p:txBody>
      </p:sp>
      <p:sp>
        <p:nvSpPr>
          <p:cNvPr id="10" name="직사각형 9"/>
          <p:cNvSpPr>
            <a:spLocks noChangeArrowheads="1"/>
          </p:cNvSpPr>
          <p:nvPr userDrawn="1"/>
        </p:nvSpPr>
        <p:spPr bwMode="auto">
          <a:xfrm>
            <a:off x="8239016" y="146050"/>
            <a:ext cx="8954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9000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en-US" altLang="ko-KR" sz="1600" b="1" i="1" baseline="0" dirty="0" smtClean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Team</a:t>
            </a:r>
            <a:endParaRPr lang="en-US" altLang="ko-KR" sz="1600" b="1" i="1" dirty="0">
              <a:solidFill>
                <a:srgbClr val="00336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81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BF3AAA-F4FF-4737-B31E-0556F8679DC7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2813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BF3AAA-F4FF-4737-B31E-0556F8679DC7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8548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BF3AAA-F4FF-4737-B31E-0556F8679DC7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4339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BF3AAA-F4FF-4737-B31E-0556F8679DC7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774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6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gray">
          <a:xfrm>
            <a:off x="94394" y="-1074"/>
            <a:ext cx="7141901" cy="63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06" rIns="0" bIns="45706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defTabSz="914126"/>
            <a:r>
              <a:rPr lang="en-US" altLang="ko-KR" sz="1800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EC Value </a:t>
            </a:r>
            <a:r>
              <a:rPr lang="ko-KR" altLang="en-US" sz="1800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변경 </a:t>
            </a:r>
            <a:r>
              <a:rPr lang="ko-KR" altLang="en-US" sz="1800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사항</a:t>
            </a:r>
            <a:endParaRPr lang="ko-KR" altLang="en-US" sz="1800" i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9512" y="713386"/>
            <a:ext cx="8964488" cy="463167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dirty="0" smtClean="0"/>
              <a:t>Recipe &gt; Lot Pre &gt; Type </a:t>
            </a:r>
            <a:r>
              <a:rPr lang="en-US" altLang="ko-KR" sz="2000" dirty="0"/>
              <a:t>A, Type </a:t>
            </a:r>
            <a:r>
              <a:rPr lang="en-US" altLang="ko-KR" sz="2000" dirty="0" smtClean="0"/>
              <a:t>B, </a:t>
            </a:r>
            <a:r>
              <a:rPr lang="en-US" altLang="ko-KR" sz="2000" dirty="0"/>
              <a:t>Type C</a:t>
            </a:r>
            <a:r>
              <a:rPr lang="en-US" altLang="ko-KR" sz="2000" dirty="0" smtClean="0"/>
              <a:t>, </a:t>
            </a:r>
            <a:r>
              <a:rPr lang="en-US" altLang="ko-KR" sz="2000" dirty="0"/>
              <a:t>Type </a:t>
            </a:r>
            <a:r>
              <a:rPr lang="en-US" altLang="ko-KR" sz="2000" dirty="0" smtClean="0"/>
              <a:t>D, </a:t>
            </a:r>
            <a:r>
              <a:rPr lang="en-US" altLang="ko-KR" sz="2000" dirty="0"/>
              <a:t>Type </a:t>
            </a:r>
            <a:r>
              <a:rPr lang="en-US" altLang="ko-KR" sz="2000" dirty="0" smtClean="0"/>
              <a:t>E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484784"/>
            <a:ext cx="6120000" cy="459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267744" y="2564904"/>
            <a:ext cx="2160240" cy="1296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84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gray">
          <a:xfrm>
            <a:off x="94394" y="-1074"/>
            <a:ext cx="7141901" cy="63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06" rIns="0" bIns="45706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defTabSz="914126"/>
            <a:r>
              <a:rPr lang="en-US" altLang="ko-KR" sz="1800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EC Value </a:t>
            </a:r>
            <a:r>
              <a:rPr lang="ko-KR" altLang="en-US" sz="1800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변경 </a:t>
            </a:r>
            <a:r>
              <a:rPr lang="ko-KR" altLang="en-US" sz="1800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사항</a:t>
            </a:r>
            <a:endParaRPr lang="ko-KR" altLang="en-US" sz="1800" i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9512" y="713386"/>
            <a:ext cx="6264696" cy="463167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dirty="0" err="1" smtClean="0"/>
              <a:t>Config</a:t>
            </a:r>
            <a:r>
              <a:rPr lang="en-US" altLang="ko-KR" sz="2000" dirty="0" smtClean="0"/>
              <a:t> &gt; TMC &gt; Auto Leak Check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484784"/>
            <a:ext cx="6120000" cy="4590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675876" y="4347852"/>
            <a:ext cx="2408292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000" y="1487919"/>
            <a:ext cx="6120000" cy="4590000"/>
          </a:xfrm>
          <a:prstGeom prst="rect">
            <a:avLst/>
          </a:prstGeom>
        </p:spPr>
      </p:pic>
      <p:sp>
        <p:nvSpPr>
          <p:cNvPr id="2" name="Rectangle 2"/>
          <p:cNvSpPr txBox="1">
            <a:spLocks noChangeArrowheads="1"/>
          </p:cNvSpPr>
          <p:nvPr/>
        </p:nvSpPr>
        <p:spPr bwMode="gray">
          <a:xfrm>
            <a:off x="94394" y="-1074"/>
            <a:ext cx="7141901" cy="63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06" rIns="0" bIns="45706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defTabSz="914126"/>
            <a:r>
              <a:rPr lang="en-US" altLang="ko-KR" sz="1800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EC </a:t>
            </a:r>
            <a:r>
              <a:rPr lang="en-US" altLang="ko-KR" sz="1800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V</a:t>
            </a:r>
            <a:r>
              <a:rPr lang="en-US" altLang="ko-KR" sz="1800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alue</a:t>
            </a:r>
            <a:r>
              <a:rPr lang="en-US" altLang="ko-KR" sz="1800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 </a:t>
            </a:r>
            <a:r>
              <a:rPr lang="ko-KR" altLang="en-US" sz="1800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변경 사항</a:t>
            </a:r>
            <a:endParaRPr lang="ko-KR" altLang="en-US" sz="1800" i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9512" y="713386"/>
            <a:ext cx="6264696" cy="463167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3"/>
              </a:buBlip>
              <a:defRPr/>
            </a:pPr>
            <a:r>
              <a:rPr lang="en-US" altLang="ko-KR" sz="2000" dirty="0" smtClean="0"/>
              <a:t>Utility &gt; Chm Condition &gt; PMA, PMB, PMC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09304" y="2585156"/>
            <a:ext cx="1987346" cy="18519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21100" y="4644510"/>
            <a:ext cx="1592802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34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gray">
          <a:xfrm>
            <a:off x="94394" y="-1074"/>
            <a:ext cx="7141901" cy="63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06" rIns="0" bIns="45706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defTabSz="914126"/>
            <a:r>
              <a:rPr lang="en-US" altLang="ko-KR" sz="1800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EC Value </a:t>
            </a:r>
            <a:r>
              <a:rPr lang="ko-KR" altLang="en-US" sz="1800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변경 </a:t>
            </a:r>
            <a:r>
              <a:rPr lang="ko-KR" altLang="en-US" sz="1800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사항</a:t>
            </a:r>
            <a:endParaRPr lang="ko-KR" altLang="en-US" sz="1800" i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9512" y="713386"/>
            <a:ext cx="6264696" cy="463167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dirty="0" smtClean="0"/>
              <a:t>Auto </a:t>
            </a:r>
            <a:r>
              <a:rPr lang="en-US" altLang="ko-KR" sz="2000" dirty="0" smtClean="0"/>
              <a:t>PM </a:t>
            </a:r>
            <a:r>
              <a:rPr lang="en-US" altLang="ko-KR" sz="2000" dirty="0"/>
              <a:t>&gt; PMA, PMB, PMC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484784"/>
            <a:ext cx="6120000" cy="4590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92394" y="2717546"/>
            <a:ext cx="1872208" cy="720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148064" y="3573016"/>
            <a:ext cx="1800200" cy="720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04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  <a:alpha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ea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38139</TotalTime>
  <Words>60</Words>
  <Application>Microsoft Office PowerPoint</Application>
  <PresentationFormat>화면 슬라이드 쇼(4:3)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4</vt:i4>
      </vt:variant>
    </vt:vector>
  </HeadingPairs>
  <TitlesOfParts>
    <vt:vector size="15" baseType="lpstr">
      <vt:lpstr>HY견고딕</vt:lpstr>
      <vt:lpstr>굴림</vt:lpstr>
      <vt:lpstr>나눔고딕</vt:lpstr>
      <vt:lpstr>나눔고딕 Bold</vt:lpstr>
      <vt:lpstr>맑은 고딕</vt:lpstr>
      <vt:lpstr>Arial</vt:lpstr>
      <vt:lpstr>Times New Roman</vt:lpstr>
      <vt:lpstr>1_Office 테마</vt:lpstr>
      <vt:lpstr>2_Office 테마</vt:lpstr>
      <vt:lpstr>3_Office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KWU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Electrochemistry</dc:title>
  <dc:creator>STEROGRAM</dc:creator>
  <cp:lastModifiedBy>AutoBVT</cp:lastModifiedBy>
  <cp:revision>2276</cp:revision>
  <cp:lastPrinted>2019-07-25T04:02:11Z</cp:lastPrinted>
  <dcterms:created xsi:type="dcterms:W3CDTF">2007-07-24T06:36:52Z</dcterms:created>
  <dcterms:modified xsi:type="dcterms:W3CDTF">2019-07-25T04:17:00Z</dcterms:modified>
</cp:coreProperties>
</file>