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7" r:id="rId5"/>
    <p:sldId id="268" r:id="rId6"/>
    <p:sldId id="269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5"/>
    <a:srgbClr val="D0E3EA"/>
    <a:srgbClr val="132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2462" autoAdjust="0"/>
  </p:normalViewPr>
  <p:slideViewPr>
    <p:cSldViewPr>
      <p:cViewPr varScale="1">
        <p:scale>
          <a:sx n="107" d="100"/>
          <a:sy n="107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07F7-1ADC-497C-BD21-C19E8EA448D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EB2C-45FF-431F-A3CF-35E26C05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4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9933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u="none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</a:t>
            </a:r>
            <a:r>
              <a:rPr lang="en-US" altLang="ko-KR" sz="1800" b="1" u="none" baseline="0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 01</a:t>
            </a:r>
            <a:endParaRPr lang="en-US" altLang="ko-KR" sz="1800" b="1" u="none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 u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lang="en-US" altLang="ko-KR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2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553052"/>
            <a:ext cx="2895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원릭</a:t>
            </a:r>
            <a:r>
              <a:rPr lang="ko-KR" altLang="en-US" dirty="0" smtClean="0"/>
              <a:t> 슬라이드 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53052"/>
            <a:ext cx="21336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04664"/>
            <a:ext cx="1828791" cy="3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47E0-97B4-4F59-A444-B030B154B2CA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AAA-F4FF-4737-B31E-0556F8679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1" r:id="rId3"/>
    <p:sldLayoutId id="214748366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20" y="2060848"/>
            <a:ext cx="4645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IO Monitor </a:t>
            </a:r>
            <a:r>
              <a:rPr lang="ko-KR" altLang="en-US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설정 </a:t>
            </a:r>
            <a:r>
              <a:rPr lang="en-US" altLang="ko-KR" sz="4000" b="1" spc="-300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&amp; Log</a:t>
            </a:r>
            <a:endParaRPr lang="ko-KR" altLang="en-US" sz="4000" b="1" spc="-300" dirty="0">
              <a:gradFill>
                <a:gsLst>
                  <a:gs pos="0">
                    <a:schemeClr val="tx2">
                      <a:lumMod val="75000"/>
                    </a:schemeClr>
                  </a:gs>
                  <a:gs pos="49000">
                    <a:srgbClr val="0070C0"/>
                  </a:gs>
                  <a:gs pos="5000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8" y="344061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유기종 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28" y="4117142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2019.07.16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IO Monitor </a:t>
            </a:r>
            <a:r>
              <a:rPr lang="ko-KR" altLang="en-US" spc="-300" dirty="0"/>
              <a:t>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설정 파일 </a:t>
            </a:r>
            <a:r>
              <a:rPr lang="en-US" altLang="ko-KR" sz="1600" dirty="0" smtClean="0"/>
              <a:t>Path : </a:t>
            </a:r>
            <a:r>
              <a:rPr lang="en-US" altLang="ko-KR" sz="1600" dirty="0"/>
              <a:t>D:\PEALD_PMC\Function\Function_Module_PMC\</a:t>
            </a:r>
            <a:r>
              <a:rPr lang="en-US" altLang="ko-KR" sz="1600" dirty="0">
                <a:solidFill>
                  <a:srgbClr val="FF0000"/>
                </a:solidFill>
              </a:rPr>
              <a:t>PMCConfig.ini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err="1" smtClean="0"/>
              <a:t>IOName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IOType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IO </a:t>
            </a:r>
            <a:r>
              <a:rPr lang="ko-KR" altLang="en-US" sz="1600" dirty="0" smtClean="0"/>
              <a:t>삭제 후 추가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V1.1.1_Build_3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이하의 버전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03153"/>
              </p:ext>
            </p:extLst>
          </p:nvPr>
        </p:nvGraphicFramePr>
        <p:xfrm>
          <a:off x="1523999" y="217246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822393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5711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IOName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IOType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33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MFC05FlwAI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1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MFC05StPtAO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59031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4" y="3510140"/>
            <a:ext cx="4314130" cy="27622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764" y="3510139"/>
            <a:ext cx="4364724" cy="27622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14827" y="4839669"/>
            <a:ext cx="1613357" cy="317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58" y="3510140"/>
            <a:ext cx="4410075" cy="27622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IO Monitor </a:t>
            </a:r>
            <a:r>
              <a:rPr lang="ko-KR" altLang="en-US" spc="-300" dirty="0"/>
              <a:t>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설정 파일 </a:t>
            </a:r>
            <a:r>
              <a:rPr lang="en-US" altLang="ko-KR" sz="1600" dirty="0" smtClean="0"/>
              <a:t>Path : D</a:t>
            </a:r>
            <a:r>
              <a:rPr lang="en-US" altLang="ko-KR" sz="1600" dirty="0"/>
              <a:t>:\</a:t>
            </a:r>
            <a:r>
              <a:rPr lang="en-US" altLang="ko-KR" sz="1600" dirty="0" smtClean="0"/>
              <a:t>PEALD_PM\Parameter\IOMonitor\</a:t>
            </a:r>
            <a:r>
              <a:rPr lang="en-US" altLang="ko-KR" sz="1600" dirty="0" smtClean="0">
                <a:solidFill>
                  <a:srgbClr val="FF0000"/>
                </a:solidFill>
              </a:rPr>
              <a:t>PMIOMon.ini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err="1" smtClean="0"/>
              <a:t>IOName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IOType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IO </a:t>
            </a:r>
            <a:r>
              <a:rPr lang="ko-KR" altLang="en-US" sz="1600" dirty="0" smtClean="0"/>
              <a:t>삭제 후 추가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V1.1.3_Build_4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이상의 버전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5673" y="5262281"/>
            <a:ext cx="2232591" cy="398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03153"/>
              </p:ext>
            </p:extLst>
          </p:nvPr>
        </p:nvGraphicFramePr>
        <p:xfrm>
          <a:off x="1523999" y="217246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822393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5711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IOName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IOType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33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MFC05FlwAI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1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MFC05StPtAO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590314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510141"/>
            <a:ext cx="4364858" cy="27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IO </a:t>
            </a:r>
            <a:r>
              <a:rPr lang="en-US" altLang="ko-KR" spc="-300" dirty="0" smtClean="0"/>
              <a:t>Monitor Function </a:t>
            </a:r>
            <a:r>
              <a:rPr lang="en-US" altLang="ko-KR" spc="-300" dirty="0" smtClean="0"/>
              <a:t>Reload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IO Monitor </a:t>
            </a:r>
            <a:r>
              <a:rPr lang="ko-KR" altLang="en-US" sz="1600" dirty="0" smtClean="0"/>
              <a:t>설정이 완료 후 해당 </a:t>
            </a:r>
            <a:r>
              <a:rPr lang="en-US" altLang="ko-KR" sz="1600" dirty="0" smtClean="0"/>
              <a:t>Function</a:t>
            </a:r>
            <a:r>
              <a:rPr lang="ko-KR" altLang="en-US" sz="1600" dirty="0" smtClean="0"/>
              <a:t>를 새로 시작을 해야 함</a:t>
            </a:r>
            <a:endParaRPr lang="en-US" altLang="ko-KR" sz="1600" dirty="0"/>
          </a:p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윈도우 작업표시줄의 </a:t>
            </a:r>
            <a:r>
              <a:rPr lang="en-US" altLang="ko-KR" sz="1600" dirty="0" smtClean="0"/>
              <a:t>Project Icon </a:t>
            </a:r>
            <a:r>
              <a:rPr lang="ko-KR" altLang="en-US" sz="1600" dirty="0" smtClean="0"/>
              <a:t>중 아래 그림 선택</a:t>
            </a:r>
            <a:r>
              <a:rPr lang="en-US" altLang="ko-KR" sz="1600" dirty="0" smtClean="0"/>
              <a:t> 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IO Monitor Function Kill - </a:t>
            </a:r>
            <a:r>
              <a:rPr lang="en-US" altLang="ko-KR" sz="2000" b="1" kern="0" dirty="0" smtClean="0">
                <a:latin typeface="맑은 고딕" panose="020B0503020000020004" pitchFamily="50" charset="-127"/>
              </a:rPr>
              <a:t>Reload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62" y="3736934"/>
            <a:ext cx="2339615" cy="27884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21097" y="5302404"/>
            <a:ext cx="2050050" cy="363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38" y="1988840"/>
            <a:ext cx="5267325" cy="12573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545957" y="2375449"/>
            <a:ext cx="2016224" cy="402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307378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Control </a:t>
            </a:r>
            <a:r>
              <a:rPr lang="ko-KR" altLang="en-US" sz="1600" dirty="0" smtClean="0"/>
              <a:t>윈도우 창에서 </a:t>
            </a:r>
            <a:r>
              <a:rPr lang="en-US" altLang="ko-KR" sz="1600" dirty="0" smtClean="0"/>
              <a:t>‘</a:t>
            </a:r>
            <a:r>
              <a:rPr lang="en-US" altLang="ko-KR" sz="1600" dirty="0" smtClean="0">
                <a:solidFill>
                  <a:srgbClr val="FF0000"/>
                </a:solidFill>
              </a:rPr>
              <a:t>System Control Manager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209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IO </a:t>
            </a:r>
            <a:r>
              <a:rPr lang="en-US" altLang="ko-KR" spc="-300" dirty="0" smtClean="0"/>
              <a:t>Monitor Function </a:t>
            </a:r>
            <a:r>
              <a:rPr lang="en-US" altLang="ko-KR" spc="-300" dirty="0"/>
              <a:t>Reload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실행 되고 있는 </a:t>
            </a:r>
            <a:r>
              <a:rPr lang="en-US" altLang="ko-KR" sz="1600" dirty="0" smtClean="0"/>
              <a:t>Function </a:t>
            </a:r>
            <a:r>
              <a:rPr lang="ko-KR" altLang="en-US" sz="1600" dirty="0" smtClean="0"/>
              <a:t>목록 중 </a:t>
            </a:r>
            <a:r>
              <a:rPr lang="en-US" altLang="ko-KR" sz="1600" dirty="0" smtClean="0"/>
              <a:t>‘</a:t>
            </a:r>
            <a:r>
              <a:rPr lang="en-US" altLang="ko-KR" sz="1600" dirty="0" smtClean="0">
                <a:solidFill>
                  <a:srgbClr val="FF0000"/>
                </a:solidFill>
              </a:rPr>
              <a:t>IO_MONITOR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더블 클릭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IO Monitor Function Kill - </a:t>
            </a:r>
            <a:r>
              <a:rPr lang="en-US" altLang="ko-KR" sz="2000" b="1" kern="0" dirty="0">
                <a:latin typeface="맑은 고딕" panose="020B0503020000020004" pitchFamily="50" charset="-127"/>
              </a:rPr>
              <a:t>Reload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97" y="1914165"/>
            <a:ext cx="5687407" cy="437210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19332" y="4905308"/>
            <a:ext cx="550861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381939"/>
            <a:ext cx="3336912" cy="21850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33478"/>
            <a:ext cx="3312368" cy="218504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IO </a:t>
            </a:r>
            <a:r>
              <a:rPr lang="en-US" altLang="ko-KR" spc="-300" dirty="0" smtClean="0"/>
              <a:t>Monitor Function </a:t>
            </a:r>
            <a:r>
              <a:rPr lang="en-US" altLang="ko-KR" spc="-300" dirty="0"/>
              <a:t>Reload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     - IO Monitor Function Kill </a:t>
            </a:r>
            <a:r>
              <a:rPr lang="en-US" altLang="ko-KR" sz="1600" dirty="0" smtClean="0"/>
              <a:t>– </a:t>
            </a:r>
            <a:r>
              <a:rPr lang="en-US" altLang="ko-KR" sz="1600" dirty="0"/>
              <a:t>Reload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순차대로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4"/>
              </a:buBlip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IO Monitor Function Kill - </a:t>
            </a:r>
            <a:r>
              <a:rPr lang="en-US" altLang="ko-KR" sz="2000" b="1" kern="0" dirty="0">
                <a:latin typeface="맑은 고딕" panose="020B0503020000020004" pitchFamily="50" charset="-127"/>
              </a:rPr>
              <a:t>Reload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5798" y="3311879"/>
            <a:ext cx="702150" cy="360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2265323"/>
            <a:ext cx="4839022" cy="13213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952" y="4805620"/>
            <a:ext cx="4839022" cy="13376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35740" y="5850377"/>
            <a:ext cx="702150" cy="360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53270" y="5589241"/>
            <a:ext cx="1041160" cy="427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53270" y="3041974"/>
            <a:ext cx="1041160" cy="427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6987" y="16537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97750" y="20842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4737" y="41999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97750" y="46269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518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IO Monitor </a:t>
            </a:r>
            <a:r>
              <a:rPr lang="ko-KR" altLang="en-US" spc="-300" dirty="0" smtClean="0"/>
              <a:t>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73350" y="6581001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>
                <a:solidFill>
                  <a:srgbClr val="FF0000"/>
                </a:solidFill>
              </a:rPr>
              <a:t>WONIK Confidential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1280879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Log</a:t>
            </a:r>
            <a:r>
              <a:rPr lang="ko-KR" altLang="en-US" sz="1600" dirty="0" smtClean="0"/>
              <a:t> 파일 </a:t>
            </a:r>
            <a:r>
              <a:rPr lang="en-US" altLang="ko-KR" sz="1600" dirty="0" smtClean="0"/>
              <a:t>Path : </a:t>
            </a:r>
            <a:r>
              <a:rPr lang="en-US" altLang="ko-KR" sz="1600" dirty="0"/>
              <a:t>D:\PEALD_PMC\_</a:t>
            </a:r>
            <a:r>
              <a:rPr lang="en-US" altLang="ko-KR" sz="1600" dirty="0" smtClean="0"/>
              <a:t>Log\IOMonitor\</a:t>
            </a:r>
            <a:r>
              <a:rPr lang="en-US" altLang="ko-KR" sz="1600" dirty="0" smtClean="0">
                <a:solidFill>
                  <a:srgbClr val="FF0000"/>
                </a:solidFill>
              </a:rPr>
              <a:t>IoLog_YYYY_MM_DD.log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512" y="836712"/>
            <a:ext cx="4680520" cy="41135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b="1" kern="0" dirty="0" smtClean="0">
                <a:latin typeface="맑은 고딕" panose="020B0503020000020004" pitchFamily="50" charset="-127"/>
              </a:rPr>
              <a:t>Log Path – </a:t>
            </a:r>
            <a:r>
              <a:rPr lang="ko-KR" altLang="en-US" sz="2000" b="1" kern="0" dirty="0" smtClean="0">
                <a:latin typeface="맑은 고딕" panose="020B0503020000020004" pitchFamily="50" charset="-127"/>
              </a:rPr>
              <a:t>버전 동일</a:t>
            </a:r>
            <a:endParaRPr lang="ko-KR" altLang="en-US" sz="2000" b="1" kern="0" dirty="0">
              <a:latin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33478"/>
            <a:ext cx="3816424" cy="2728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451062"/>
            <a:ext cx="4556675" cy="40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200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나눔고딕 Bold</vt:lpstr>
      <vt:lpstr>맑은 고딕</vt:lpstr>
      <vt:lpstr>Arial</vt:lpstr>
      <vt:lpstr>Office 테마</vt:lpstr>
      <vt:lpstr>PowerPoint 프레젠테이션</vt:lpstr>
      <vt:lpstr>IO Monitor 설정</vt:lpstr>
      <vt:lpstr>IO Monitor 설정</vt:lpstr>
      <vt:lpstr>IO Monitor Function Reload</vt:lpstr>
      <vt:lpstr>IO Monitor Function Reload</vt:lpstr>
      <vt:lpstr>IO Monitor Function Reload</vt:lpstr>
      <vt:lpstr>IO Monitor 설정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AutoBVT</cp:lastModifiedBy>
  <cp:revision>137</cp:revision>
  <dcterms:created xsi:type="dcterms:W3CDTF">2012-08-16T23:29:11Z</dcterms:created>
  <dcterms:modified xsi:type="dcterms:W3CDTF">2019-07-16T01:40:11Z</dcterms:modified>
</cp:coreProperties>
</file>