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65" r:id="rId4"/>
    <p:sldId id="267" r:id="rId5"/>
    <p:sldId id="268" r:id="rId6"/>
    <p:sldId id="26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1F5"/>
    <a:srgbClr val="D0E3EA"/>
    <a:srgbClr val="132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92462" autoAdjust="0"/>
  </p:normalViewPr>
  <p:slideViewPr>
    <p:cSldViewPr>
      <p:cViewPr varScale="1">
        <p:scale>
          <a:sx n="107" d="100"/>
          <a:sy n="107" d="100"/>
        </p:scale>
        <p:origin x="183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F07F7-1ADC-497C-BD21-C19E8EA448D2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5EB2C-45FF-431F-A3CF-35E26C05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94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118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36820" y="1527175"/>
            <a:ext cx="2727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24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19933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83568" y="3006244"/>
            <a:ext cx="6768752" cy="720079"/>
          </a:xfrm>
        </p:spPr>
        <p:txBody>
          <a:bodyPr>
            <a:noAutofit/>
          </a:bodyPr>
          <a:lstStyle>
            <a:lvl1pPr algn="l">
              <a:defRPr lang="ko-KR" altLang="en-US" sz="3600" b="1" kern="120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683568" y="263691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8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SESSION</a:t>
            </a:r>
            <a:r>
              <a:rPr lang="en-US" altLang="ko-KR" sz="1800" b="1" u="none" baseline="0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 01</a:t>
            </a:r>
            <a:endParaRPr lang="en-US" altLang="ko-KR" sz="1800" b="1" u="none" dirty="0" smtClean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395536" y="404664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800" b="1" u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원익 슬라이드 제목 입력란</a:t>
            </a:r>
            <a:endParaRPr lang="en-US" altLang="ko-KR" sz="1800" b="1" u="none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620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6916"/>
            <a:ext cx="6840760" cy="678555"/>
          </a:xfrm>
        </p:spPr>
        <p:txBody>
          <a:bodyPr>
            <a:noAutofit/>
          </a:bodyPr>
          <a:lstStyle>
            <a:lvl1pPr algn="l">
              <a:defRPr lang="ko-KR" altLang="en-US" sz="2800" b="1" kern="1200" spc="-15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3528" y="6553052"/>
            <a:ext cx="2895600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err="1" smtClean="0"/>
              <a:t>원릭</a:t>
            </a:r>
            <a:r>
              <a:rPr lang="ko-KR" altLang="en-US" dirty="0" smtClean="0"/>
              <a:t> 슬라이드 제목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53052"/>
            <a:ext cx="2133600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3AAA-F4FF-4737-B31E-0556F8679DC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04664"/>
            <a:ext cx="1828791" cy="33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987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047E0-97B4-4F59-A444-B030B154B2CA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3AAA-F4FF-4737-B31E-0556F8679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53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61" r:id="rId3"/>
    <p:sldLayoutId id="214748366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720" y="2060848"/>
            <a:ext cx="4339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300" dirty="0" err="1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JobLog</a:t>
            </a:r>
            <a:r>
              <a:rPr lang="en-US" altLang="ko-KR" sz="4000" b="1" spc="-30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en-US" altLang="ko-KR" sz="4000" b="1" spc="-300" dirty="0" err="1" smtClean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Funtion</a:t>
            </a:r>
            <a:r>
              <a:rPr lang="en-US" altLang="ko-KR" sz="4000" b="1" spc="-300" dirty="0" smtClean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en-US" altLang="ko-KR" sz="4000" b="1" spc="-30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Start</a:t>
            </a:r>
            <a:endParaRPr lang="ko-KR" altLang="en-US" sz="4000" b="1" spc="-300" dirty="0">
              <a:gradFill>
                <a:gsLst>
                  <a:gs pos="0">
                    <a:schemeClr val="tx2">
                      <a:lumMod val="75000"/>
                    </a:schemeClr>
                  </a:gs>
                  <a:gs pos="49000">
                    <a:srgbClr val="0070C0"/>
                  </a:gs>
                  <a:gs pos="50000">
                    <a:schemeClr val="tx2">
                      <a:lumMod val="75000"/>
                    </a:schemeClr>
                  </a:gs>
                  <a:gs pos="100000">
                    <a:srgbClr val="0070C0"/>
                  </a:gs>
                </a:gsLst>
                <a:lin ang="5400000" scaled="0"/>
              </a:gra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728" y="3440618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유기종 대리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728" y="4117142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2019.11.29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11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 err="1"/>
              <a:t>JobLog</a:t>
            </a:r>
            <a:r>
              <a:rPr lang="en-US" altLang="ko-KR" spc="-300" dirty="0"/>
              <a:t> </a:t>
            </a:r>
            <a:r>
              <a:rPr lang="en-US" altLang="ko-KR" spc="-300" dirty="0" err="1"/>
              <a:t>Funtion</a:t>
            </a:r>
            <a:r>
              <a:rPr lang="en-US" altLang="ko-KR" spc="-300" dirty="0"/>
              <a:t> Start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66" y="1988840"/>
            <a:ext cx="7927468" cy="435061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1052736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</a:t>
            </a:r>
            <a:r>
              <a:rPr lang="en-US" altLang="ko-KR" sz="1600" dirty="0"/>
              <a:t>- </a:t>
            </a:r>
            <a:r>
              <a:rPr lang="en-US" altLang="ko-KR" sz="1600" dirty="0" smtClean="0"/>
              <a:t>System Control Manager </a:t>
            </a:r>
            <a:r>
              <a:rPr lang="ko-KR" altLang="en-US" sz="1600" dirty="0" smtClean="0"/>
              <a:t>클릭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- Sequence Control </a:t>
            </a:r>
            <a:r>
              <a:rPr lang="ko-KR" altLang="en-US" sz="1600" dirty="0" smtClean="0"/>
              <a:t>윈도우 창에서 </a:t>
            </a:r>
            <a:r>
              <a:rPr lang="en-US" altLang="ko-KR" sz="1600" dirty="0" smtClean="0"/>
              <a:t>‘</a:t>
            </a:r>
            <a:r>
              <a:rPr lang="en-US" altLang="ko-KR" sz="1600" dirty="0" smtClean="0">
                <a:solidFill>
                  <a:srgbClr val="FF0000"/>
                </a:solidFill>
              </a:rPr>
              <a:t>SCREEN_RECIPE_JOB</a:t>
            </a:r>
            <a:r>
              <a:rPr lang="en-US" altLang="ko-KR" sz="1600" dirty="0" smtClean="0"/>
              <a:t>’ </a:t>
            </a:r>
            <a:r>
              <a:rPr lang="ko-KR" altLang="en-US" sz="1600" dirty="0" smtClean="0"/>
              <a:t>더블 클릭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35585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 err="1"/>
              <a:t>JobLog</a:t>
            </a:r>
            <a:r>
              <a:rPr lang="en-US" altLang="ko-KR" spc="-300" dirty="0"/>
              <a:t> </a:t>
            </a:r>
            <a:r>
              <a:rPr lang="en-US" altLang="ko-KR" spc="-300" dirty="0" err="1"/>
              <a:t>Funtion</a:t>
            </a:r>
            <a:r>
              <a:rPr lang="en-US" altLang="ko-KR" spc="-300" dirty="0"/>
              <a:t> Start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1052736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</a:t>
            </a:r>
            <a:r>
              <a:rPr lang="en-US" altLang="ko-KR" sz="1600" dirty="0"/>
              <a:t>- </a:t>
            </a:r>
            <a:r>
              <a:rPr lang="en-US" altLang="ko-KR" sz="1600" dirty="0" err="1" smtClean="0"/>
              <a:t>ReLoad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선택 후 </a:t>
            </a:r>
            <a:r>
              <a:rPr lang="en-US" altLang="ko-KR" sz="1600" dirty="0" smtClean="0"/>
              <a:t>Yes </a:t>
            </a:r>
            <a:r>
              <a:rPr lang="ko-KR" altLang="en-US" sz="1600" dirty="0" smtClean="0"/>
              <a:t>선택</a:t>
            </a:r>
            <a:endParaRPr lang="en-US" altLang="ko-KR" sz="1600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r="2401" b="4287"/>
          <a:stretch/>
        </p:blipFill>
        <p:spPr>
          <a:xfrm>
            <a:off x="611560" y="1915980"/>
            <a:ext cx="5905931" cy="438655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411760" y="4689284"/>
            <a:ext cx="57606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636912"/>
            <a:ext cx="3156596" cy="864096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218078" y="3146310"/>
            <a:ext cx="680699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위로 굽은 화살표 15"/>
          <p:cNvSpPr/>
          <p:nvPr/>
        </p:nvSpPr>
        <p:spPr>
          <a:xfrm>
            <a:off x="5076056" y="3645024"/>
            <a:ext cx="1656184" cy="792088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63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 err="1"/>
              <a:t>JobLog</a:t>
            </a:r>
            <a:r>
              <a:rPr lang="en-US" altLang="ko-KR" spc="-300" dirty="0"/>
              <a:t> </a:t>
            </a:r>
            <a:r>
              <a:rPr lang="en-US" altLang="ko-KR" spc="-300" dirty="0" err="1"/>
              <a:t>Funtion</a:t>
            </a:r>
            <a:r>
              <a:rPr lang="en-US" altLang="ko-KR" spc="-300" dirty="0"/>
              <a:t> Start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1052736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</a:t>
            </a:r>
            <a:r>
              <a:rPr lang="en-US" altLang="ko-KR" sz="1600" dirty="0"/>
              <a:t>- </a:t>
            </a:r>
            <a:r>
              <a:rPr lang="en-US" altLang="ko-KR" sz="1600" dirty="0" err="1" smtClean="0"/>
              <a:t>ReLoad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선택 후 </a:t>
            </a:r>
            <a:r>
              <a:rPr lang="en-US" altLang="ko-KR" sz="1600" dirty="0" smtClean="0"/>
              <a:t>Yes </a:t>
            </a:r>
            <a:r>
              <a:rPr lang="ko-KR" altLang="en-US" sz="1600" dirty="0" smtClean="0"/>
              <a:t>선택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-1" r="2027" b="3225"/>
          <a:stretch/>
        </p:blipFill>
        <p:spPr>
          <a:xfrm>
            <a:off x="1079756" y="1669929"/>
            <a:ext cx="6120680" cy="457464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589749" y="3840130"/>
            <a:ext cx="57606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9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48"/>
          <a:stretch/>
        </p:blipFill>
        <p:spPr>
          <a:xfrm>
            <a:off x="848372" y="1844824"/>
            <a:ext cx="4480148" cy="1647825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 err="1"/>
              <a:t>JobLog</a:t>
            </a:r>
            <a:r>
              <a:rPr lang="en-US" altLang="ko-KR" spc="-300" dirty="0"/>
              <a:t> </a:t>
            </a:r>
            <a:r>
              <a:rPr lang="en-US" altLang="ko-KR" spc="-300" dirty="0" err="1"/>
              <a:t>Funtion</a:t>
            </a:r>
            <a:r>
              <a:rPr lang="en-US" altLang="ko-KR" spc="-300" dirty="0"/>
              <a:t> Start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1052736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</a:t>
            </a:r>
            <a:r>
              <a:rPr lang="en-US" altLang="ko-KR" sz="1600" dirty="0"/>
              <a:t>- </a:t>
            </a:r>
            <a:r>
              <a:rPr lang="en-US" altLang="ko-KR" sz="1600" dirty="0" smtClean="0"/>
              <a:t>‘</a:t>
            </a:r>
            <a:r>
              <a:rPr lang="en-US" altLang="ko-KR" sz="1600" dirty="0" smtClean="0">
                <a:solidFill>
                  <a:srgbClr val="FF0000"/>
                </a:solidFill>
              </a:rPr>
              <a:t>Last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클릭 후 </a:t>
            </a:r>
            <a:r>
              <a:rPr lang="en-US" altLang="ko-KR" sz="1600" dirty="0" smtClean="0"/>
              <a:t>‘</a:t>
            </a:r>
            <a:r>
              <a:rPr lang="en-US" altLang="ko-KR" sz="1600" dirty="0" smtClean="0">
                <a:solidFill>
                  <a:srgbClr val="FF0000"/>
                </a:solidFill>
              </a:rPr>
              <a:t>OK</a:t>
            </a:r>
            <a:r>
              <a:rPr lang="en-US" altLang="ko-KR" sz="1600" dirty="0" smtClean="0"/>
              <a:t>’ </a:t>
            </a:r>
            <a:r>
              <a:rPr lang="ko-KR" altLang="en-US" sz="1600" dirty="0" smtClean="0"/>
              <a:t>클릭</a:t>
            </a:r>
            <a:endParaRPr lang="en-US" altLang="ko-KR" sz="16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031796" y="2123891"/>
            <a:ext cx="57606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4256407"/>
            <a:ext cx="4457700" cy="16287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282262" y="5473002"/>
            <a:ext cx="792088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619164" y="4989008"/>
            <a:ext cx="4474432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위로 굽은 화살표 12"/>
          <p:cNvSpPr/>
          <p:nvPr/>
        </p:nvSpPr>
        <p:spPr>
          <a:xfrm rot="5400000">
            <a:off x="1826659" y="4284059"/>
            <a:ext cx="1386226" cy="792088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72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922" y="1652739"/>
            <a:ext cx="6082155" cy="470699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 err="1"/>
              <a:t>JobLog</a:t>
            </a:r>
            <a:r>
              <a:rPr lang="en-US" altLang="ko-KR" spc="-300" dirty="0"/>
              <a:t> </a:t>
            </a:r>
            <a:r>
              <a:rPr lang="en-US" altLang="ko-KR" spc="-300" dirty="0" err="1"/>
              <a:t>Funtion</a:t>
            </a:r>
            <a:r>
              <a:rPr lang="en-US" altLang="ko-KR" spc="-300" dirty="0"/>
              <a:t> Start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1052736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- Status </a:t>
            </a:r>
            <a:r>
              <a:rPr lang="en-US" altLang="ko-KR" sz="1600" dirty="0" err="1" smtClean="0"/>
              <a:t>Runring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상태 확인 후 완료</a:t>
            </a:r>
            <a:r>
              <a:rPr lang="en-US" altLang="ko-KR" sz="1600" dirty="0" smtClean="0"/>
              <a:t>&amp;Test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761982" y="4410217"/>
            <a:ext cx="576064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78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83</Words>
  <Application>Microsoft Office PowerPoint</Application>
  <PresentationFormat>화면 슬라이드 쇼(4:3)</PresentationFormat>
  <Paragraphs>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나눔고딕</vt:lpstr>
      <vt:lpstr>나눔고딕 Bold</vt:lpstr>
      <vt:lpstr>맑은 고딕</vt:lpstr>
      <vt:lpstr>Arial</vt:lpstr>
      <vt:lpstr>Office 테마</vt:lpstr>
      <vt:lpstr>PowerPoint 프레젠테이션</vt:lpstr>
      <vt:lpstr>JobLog Funtion Start</vt:lpstr>
      <vt:lpstr>JobLog Funtion Start</vt:lpstr>
      <vt:lpstr>JobLog Funtion Start</vt:lpstr>
      <vt:lpstr>JobLog Funtion Start</vt:lpstr>
      <vt:lpstr>JobLog Funtion Start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AutoBVT</cp:lastModifiedBy>
  <cp:revision>143</cp:revision>
  <dcterms:created xsi:type="dcterms:W3CDTF">2012-08-16T23:29:11Z</dcterms:created>
  <dcterms:modified xsi:type="dcterms:W3CDTF">2019-11-29T07:00:33Z</dcterms:modified>
</cp:coreProperties>
</file>