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2539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Leak Check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2019.12.17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Leak Check Valve Sequence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V98, V101, V102, V106, V109, V110 Open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ALD Valve Leak Check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" t="3356" r="2665" b="3300"/>
          <a:stretch/>
        </p:blipFill>
        <p:spPr>
          <a:xfrm>
            <a:off x="1509077" y="1833478"/>
            <a:ext cx="6125846" cy="46108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11717" y="2924944"/>
            <a:ext cx="194421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Leak Check Valve Sequence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Purge &amp; Source </a:t>
            </a:r>
            <a:r>
              <a:rPr lang="en-US" altLang="ko-KR" sz="1600" dirty="0" smtClean="0"/>
              <a:t>Feed </a:t>
            </a:r>
            <a:r>
              <a:rPr lang="en-US" altLang="ko-KR" sz="1600" dirty="0"/>
              <a:t>Line Leak Check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5976664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Line Leak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Check 1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1" y="1833477"/>
            <a:ext cx="6126462" cy="45948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13666" y="2507038"/>
            <a:ext cx="360040" cy="1192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85121" y="2507038"/>
            <a:ext cx="360040" cy="1120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3666" y="4503854"/>
            <a:ext cx="36004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7" y="1833478"/>
            <a:ext cx="6125846" cy="459438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Leak Check Valve Sequence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Clean </a:t>
            </a:r>
            <a:r>
              <a:rPr lang="en-US" altLang="ko-KR" sz="1600" dirty="0"/>
              <a:t>Line Leak Check</a:t>
            </a: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213666" y="3717032"/>
            <a:ext cx="36004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512" y="836712"/>
            <a:ext cx="5976664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3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Line Leak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Check 2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Leak Check Valve Parameter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Auto Leak Check </a:t>
            </a:r>
            <a:r>
              <a:rPr lang="ko-KR" altLang="en-US" sz="1600" dirty="0" smtClean="0"/>
              <a:t>동작 시 설정 되어 있는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Parameter </a:t>
            </a:r>
            <a:r>
              <a:rPr lang="ko-KR" altLang="en-US" sz="1600" dirty="0" smtClean="0"/>
              <a:t>값이 자동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ALD Valve Leak Check </a:t>
            </a:r>
            <a:r>
              <a:rPr lang="ko-KR" altLang="en-US" sz="1600" dirty="0" smtClean="0"/>
              <a:t>설정은 자동 설정이 안됨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79512" y="836712"/>
            <a:ext cx="8964488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Auto Leak Check </a:t>
            </a:r>
            <a:r>
              <a:rPr lang="en-US" altLang="ko-KR" sz="2000" b="1" kern="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Param</a:t>
            </a:r>
            <a:r>
              <a:rPr lang="en-US" altLang="ko-KR" sz="2000" b="1" kern="0" dirty="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b="1" kern="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 Manual Leak Check </a:t>
            </a:r>
            <a:r>
              <a:rPr lang="en-US" altLang="ko-KR" sz="2000" b="1" kern="0" dirty="0" err="1" smtClean="0">
                <a:latin typeface="맑은 고딕" panose="020B0503020000020004" pitchFamily="50" charset="-127"/>
                <a:sym typeface="Wingdings" panose="05000000000000000000" pitchFamily="2" charset="2"/>
              </a:rPr>
              <a:t>Param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5" y="1988840"/>
            <a:ext cx="4800000" cy="360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28637" y="3994101"/>
            <a:ext cx="360040" cy="107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98" y="2798858"/>
            <a:ext cx="4800000" cy="360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95936" y="3441559"/>
            <a:ext cx="4176464" cy="392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Leak Check Valve </a:t>
            </a:r>
            <a:r>
              <a:rPr lang="en-US" altLang="ko-KR" spc="-300" dirty="0" smtClean="0"/>
              <a:t>Parameter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Auto Leak Check </a:t>
            </a:r>
            <a:r>
              <a:rPr lang="ko-KR" altLang="en-US" sz="1600" dirty="0" smtClean="0"/>
              <a:t>동작 시 설정 되어 있는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&gt;Parameter </a:t>
            </a:r>
            <a:r>
              <a:rPr lang="ko-KR" altLang="en-US" sz="1600" dirty="0" smtClean="0"/>
              <a:t>값이 자동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ALD Valve Leak Check </a:t>
            </a:r>
            <a:r>
              <a:rPr lang="ko-KR" altLang="en-US" sz="1600" dirty="0" smtClean="0"/>
              <a:t>설정은 자동 설정이 안됨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79512" y="836712"/>
            <a:ext cx="8964488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Auto Leak Check </a:t>
            </a:r>
            <a:r>
              <a:rPr lang="en-US" altLang="ko-KR" sz="2000" b="1" kern="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Param</a:t>
            </a:r>
            <a:r>
              <a:rPr lang="en-US" altLang="ko-KR" sz="2000" b="1" kern="0" dirty="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b="1" kern="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 Manual Gas Line Leak Check </a:t>
            </a:r>
            <a:r>
              <a:rPr lang="en-US" altLang="ko-KR" sz="2000" b="1" kern="0" dirty="0" err="1" smtClean="0">
                <a:latin typeface="맑은 고딕" panose="020B0503020000020004" pitchFamily="50" charset="-127"/>
                <a:sym typeface="Wingdings" panose="05000000000000000000" pitchFamily="2" charset="2"/>
              </a:rPr>
              <a:t>Param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5" y="1988840"/>
            <a:ext cx="4800000" cy="360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06607" y="3994101"/>
            <a:ext cx="360040" cy="107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98" y="2798858"/>
            <a:ext cx="4800000" cy="360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95936" y="3441559"/>
            <a:ext cx="4176464" cy="392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149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나눔고딕 Bold</vt:lpstr>
      <vt:lpstr>맑은 고딕</vt:lpstr>
      <vt:lpstr>Arial</vt:lpstr>
      <vt:lpstr>Wingdings</vt:lpstr>
      <vt:lpstr>Office 테마</vt:lpstr>
      <vt:lpstr>PowerPoint 프레젠테이션</vt:lpstr>
      <vt:lpstr>Leak Check Valve Sequence</vt:lpstr>
      <vt:lpstr>Leak Check Valve Sequence</vt:lpstr>
      <vt:lpstr>Leak Check Valve Sequence</vt:lpstr>
      <vt:lpstr>Leak Check Valve Parameter</vt:lpstr>
      <vt:lpstr>Leak Check Valve Parameter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145</cp:revision>
  <dcterms:created xsi:type="dcterms:W3CDTF">2012-08-16T23:29:11Z</dcterms:created>
  <dcterms:modified xsi:type="dcterms:W3CDTF">2019-12-17T04:31:14Z</dcterms:modified>
</cp:coreProperties>
</file>