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70" r:id="rId2"/>
  </p:sldMasterIdLst>
  <p:notesMasterIdLst>
    <p:notesMasterId r:id="rId10"/>
  </p:notesMasterIdLst>
  <p:sldIdLst>
    <p:sldId id="301" r:id="rId3"/>
    <p:sldId id="302" r:id="rId4"/>
    <p:sldId id="303" r:id="rId5"/>
    <p:sldId id="304" r:id="rId6"/>
    <p:sldId id="305" r:id="rId7"/>
    <p:sldId id="306" r:id="rId8"/>
    <p:sldId id="307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CCFFFF"/>
    <a:srgbClr val="FFFFCC"/>
    <a:srgbClr val="13213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2" autoAdjust="0"/>
    <p:restoredTop sz="92361" autoAdjust="0"/>
  </p:normalViewPr>
  <p:slideViewPr>
    <p:cSldViewPr>
      <p:cViewPr>
        <p:scale>
          <a:sx n="100" d="100"/>
          <a:sy n="100" d="100"/>
        </p:scale>
        <p:origin x="2058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pPr/>
              <a:t>2019-10-21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4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147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109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61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227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5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Text Box 35"/>
          <p:cNvSpPr txBox="1">
            <a:spLocks noChangeArrowheads="1"/>
          </p:cNvSpPr>
          <p:nvPr userDrawn="1"/>
        </p:nvSpPr>
        <p:spPr bwMode="auto">
          <a:xfrm>
            <a:off x="329158" y="6453336"/>
            <a:ext cx="1506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>
              <a:defRPr/>
            </a:pPr>
            <a:r>
              <a:rPr kumimoji="0" lang="en-US" altLang="ko-KR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CONFIDENTIAL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18" y="44624"/>
            <a:ext cx="135205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17" y="6453336"/>
            <a:ext cx="15478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2726432" y="6525344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E05C2C-8FD5-47C9-8A82-8259C8DFC6AF}" type="slidenum">
              <a:rPr lang="ko-KR" altLang="en-US" smtClean="0"/>
              <a:pPr/>
              <a:t>‹#›</a:t>
            </a:fld>
            <a:r>
              <a:rPr lang="en-US" altLang="ko-KR" dirty="0" smtClean="0"/>
              <a:t>/4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3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9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7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8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613B-5EBA-401B-A7AA-8F458691C5E6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51520" y="16916"/>
            <a:ext cx="8064896" cy="6785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1. Parameter Screen</a:t>
            </a:r>
            <a:endParaRPr lang="ko-KR" altLang="en-US" sz="2400" dirty="0" smtClean="0">
              <a:solidFill>
                <a:schemeClr val="accent1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1925" y="836712"/>
            <a:ext cx="8154491" cy="9361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 1. Dynamic Leak Check </a:t>
            </a:r>
            <a:r>
              <a:rPr lang="ko-KR" altLang="en-US" sz="1200" dirty="0" smtClean="0"/>
              <a:t>추가 </a:t>
            </a:r>
            <a:r>
              <a:rPr lang="en-US" altLang="ko-KR" sz="1200" dirty="0" smtClean="0"/>
              <a:t>: TM Leak Check</a:t>
            </a:r>
            <a:r>
              <a:rPr lang="ko-KR" altLang="en-US" sz="1200" dirty="0" smtClean="0"/>
              <a:t>시 </a:t>
            </a:r>
            <a:r>
              <a:rPr lang="en-US" altLang="ko-KR" sz="1200" dirty="0" smtClean="0"/>
              <a:t>TM Robot Rotate </a:t>
            </a:r>
            <a:r>
              <a:rPr lang="ko-KR" altLang="en-US" sz="1200" dirty="0" smtClean="0"/>
              <a:t>진행</a:t>
            </a:r>
            <a:r>
              <a:rPr lang="en-US" altLang="ko-KR" sz="1200" dirty="0" smtClean="0"/>
              <a:t>, PM Leak Check </a:t>
            </a:r>
            <a:r>
              <a:rPr lang="ko-KR" altLang="en-US" sz="1200" dirty="0" smtClean="0"/>
              <a:t>시 </a:t>
            </a:r>
            <a:r>
              <a:rPr lang="en-US" altLang="ko-KR" sz="1200" dirty="0" smtClean="0"/>
              <a:t>Chuck Up/Down </a:t>
            </a:r>
            <a:r>
              <a:rPr lang="ko-KR" altLang="en-US" sz="1200" dirty="0" smtClean="0"/>
              <a:t>진행</a:t>
            </a:r>
            <a:endParaRPr lang="en-US" altLang="ko-KR" sz="1200" dirty="0"/>
          </a:p>
          <a:p>
            <a:r>
              <a:rPr lang="en-US" altLang="ko-KR" sz="1200" dirty="0" smtClean="0"/>
              <a:t> 2. Gas Line Leak Check </a:t>
            </a:r>
            <a:r>
              <a:rPr lang="ko-KR" altLang="en-US" sz="1200" dirty="0" smtClean="0"/>
              <a:t>추가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Source Feed Line, Purge Line, Clean Line </a:t>
            </a:r>
            <a:r>
              <a:rPr lang="ko-KR" altLang="en-US" sz="1200" dirty="0" smtClean="0"/>
              <a:t>구분하여 해당 라인 </a:t>
            </a:r>
            <a:r>
              <a:rPr lang="en-US" altLang="ko-KR" sz="1200" dirty="0" smtClean="0"/>
              <a:t>leak check </a:t>
            </a:r>
            <a:r>
              <a:rPr lang="ko-KR" altLang="en-US" sz="1200" dirty="0" smtClean="0"/>
              <a:t>진행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3. User mode Leak Check </a:t>
            </a:r>
            <a:r>
              <a:rPr lang="ko-KR" altLang="en-US" sz="1200" dirty="0" smtClean="0"/>
              <a:t>추가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사용자 선택에 따라 </a:t>
            </a:r>
            <a:r>
              <a:rPr lang="en-US" altLang="ko-KR" sz="1200" dirty="0" smtClean="0"/>
              <a:t>Leak Check </a:t>
            </a:r>
            <a:r>
              <a:rPr lang="ko-KR" altLang="en-US" sz="1200" dirty="0" smtClean="0"/>
              <a:t>원하는 라인 </a:t>
            </a:r>
            <a:r>
              <a:rPr lang="en-US" altLang="ko-KR" sz="1200" dirty="0" smtClean="0"/>
              <a:t>Valve</a:t>
            </a:r>
            <a:r>
              <a:rPr lang="ko-KR" altLang="en-US" sz="1200" dirty="0"/>
              <a:t>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Open </a:t>
            </a:r>
            <a:r>
              <a:rPr lang="ko-KR" altLang="en-US" sz="1200" dirty="0" smtClean="0"/>
              <a:t>하여 </a:t>
            </a:r>
            <a:r>
              <a:rPr lang="en-US" altLang="ko-KR" sz="1200" dirty="0" smtClean="0"/>
              <a:t>Leak </a:t>
            </a:r>
            <a:r>
              <a:rPr lang="en-US" altLang="ko-KR" sz="1200" dirty="0"/>
              <a:t>check </a:t>
            </a:r>
            <a:r>
              <a:rPr lang="ko-KR" altLang="en-US" sz="1200" dirty="0"/>
              <a:t>진행</a:t>
            </a:r>
            <a:r>
              <a:rPr lang="en-US" altLang="ko-KR" sz="1200" dirty="0" smtClean="0"/>
              <a:t>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4. System Leak Check Sequence </a:t>
            </a:r>
            <a:r>
              <a:rPr lang="ko-KR" altLang="en-US" sz="1200" dirty="0" smtClean="0"/>
              <a:t>변경</a:t>
            </a:r>
            <a:r>
              <a:rPr lang="en-US" altLang="ko-KR" sz="1200" dirty="0" smtClean="0"/>
              <a:t>: MFC Purge </a:t>
            </a:r>
            <a:r>
              <a:rPr lang="ko-KR" altLang="en-US" sz="1200" dirty="0" smtClean="0"/>
              <a:t>기능 및 </a:t>
            </a:r>
            <a:r>
              <a:rPr lang="en-US" altLang="ko-KR" sz="1200" dirty="0" smtClean="0"/>
              <a:t>Pre/Post Recipe </a:t>
            </a:r>
            <a:r>
              <a:rPr lang="ko-KR" altLang="en-US" sz="1200" dirty="0" smtClean="0"/>
              <a:t>기능 추가</a:t>
            </a:r>
            <a:endParaRPr lang="en-US" altLang="ko-KR" sz="12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72816"/>
            <a:ext cx="8154491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341174" y="4437112"/>
            <a:ext cx="2323901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5868144" y="3789040"/>
            <a:ext cx="1872208" cy="504056"/>
          </a:xfrm>
          <a:prstGeom prst="wedgeRectCallout">
            <a:avLst>
              <a:gd name="adj1" fmla="val -60952"/>
              <a:gd name="adj2" fmla="val 105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Leak Check Macro </a:t>
            </a:r>
            <a:r>
              <a:rPr lang="ko-KR" altLang="en-US" sz="800" dirty="0" smtClean="0"/>
              <a:t>순서 결정</a:t>
            </a:r>
            <a:endParaRPr lang="en-US" altLang="ko-KR" sz="800" dirty="0" smtClean="0"/>
          </a:p>
          <a:p>
            <a:r>
              <a:rPr lang="en-US" altLang="ko-KR" sz="800" dirty="0" smtClean="0"/>
              <a:t>-LEAKCHK : Normal Leak Check</a:t>
            </a:r>
          </a:p>
          <a:p>
            <a:r>
              <a:rPr lang="en-US" altLang="ko-KR" sz="800" dirty="0" smtClean="0"/>
              <a:t>-GasLineLK: Purge &amp; Source Line  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            Leak Check</a:t>
            </a:r>
            <a:r>
              <a:rPr lang="ko-KR" altLang="en-US" sz="800" dirty="0" smtClean="0"/>
              <a:t>  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3275856" y="4869160"/>
            <a:ext cx="352839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 설명선 12"/>
          <p:cNvSpPr/>
          <p:nvPr/>
        </p:nvSpPr>
        <p:spPr>
          <a:xfrm>
            <a:off x="6660232" y="4509120"/>
            <a:ext cx="1296144" cy="360040"/>
          </a:xfrm>
          <a:prstGeom prst="wedgeRectCallout">
            <a:avLst>
              <a:gd name="adj1" fmla="val -60952"/>
              <a:gd name="adj2" fmla="val 105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Clean Recipe 1,2</a:t>
            </a:r>
            <a:r>
              <a:rPr lang="ko-KR" altLang="en-US" sz="800" dirty="0" smtClean="0"/>
              <a:t>선택</a:t>
            </a:r>
            <a:endParaRPr lang="en-US" altLang="ko-KR" sz="800" dirty="0" smtClean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960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51520" y="16916"/>
            <a:ext cx="8064896" cy="6785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Parameter Screen</a:t>
            </a:r>
            <a:endParaRPr lang="ko-KR" altLang="en-US" sz="2400" dirty="0" smtClean="0">
              <a:solidFill>
                <a:schemeClr val="accent1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1925" y="764704"/>
            <a:ext cx="3041923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PM Leak Check </a:t>
            </a:r>
            <a:r>
              <a:rPr lang="ko-KR" altLang="en-US" sz="1200" dirty="0" smtClean="0"/>
              <a:t>관련 </a:t>
            </a:r>
            <a:r>
              <a:rPr lang="en-US" altLang="ko-KR" sz="1200" dirty="0" smtClean="0"/>
              <a:t>Parameter </a:t>
            </a:r>
            <a:r>
              <a:rPr lang="ko-KR" altLang="en-US" sz="1200" dirty="0" smtClean="0"/>
              <a:t>설정 창</a:t>
            </a:r>
            <a:endParaRPr lang="en-US" altLang="ko-KR" sz="1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193188"/>
            <a:ext cx="8226499" cy="51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784490" y="1971906"/>
            <a:ext cx="519337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67883" y="2666585"/>
            <a:ext cx="519337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 설명선 25"/>
          <p:cNvSpPr/>
          <p:nvPr/>
        </p:nvSpPr>
        <p:spPr>
          <a:xfrm>
            <a:off x="7121876" y="1791505"/>
            <a:ext cx="1800200" cy="684076"/>
          </a:xfrm>
          <a:prstGeom prst="wedgeRectCallout">
            <a:avLst>
              <a:gd name="adj1" fmla="val -63104"/>
              <a:gd name="adj2" fmla="val 36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Normal Leak Check Option </a:t>
            </a:r>
            <a:r>
              <a:rPr lang="ko-KR" altLang="en-US" sz="800" dirty="0" smtClean="0"/>
              <a:t>화면</a:t>
            </a:r>
            <a:endParaRPr lang="en-US" altLang="ko-KR" sz="800" dirty="0" smtClean="0"/>
          </a:p>
          <a:p>
            <a:r>
              <a:rPr lang="ko-KR" altLang="en-US" sz="800" dirty="0" smtClean="0"/>
              <a:t>각 </a:t>
            </a:r>
            <a:r>
              <a:rPr lang="en-US" altLang="ko-KR" sz="800" dirty="0" smtClean="0"/>
              <a:t>PM </a:t>
            </a:r>
            <a:r>
              <a:rPr lang="ko-KR" altLang="en-US" sz="800" dirty="0" smtClean="0"/>
              <a:t>별 </a:t>
            </a:r>
            <a:r>
              <a:rPr lang="en-US" altLang="ko-KR" sz="800" dirty="0" smtClean="0"/>
              <a:t>Use Option </a:t>
            </a:r>
            <a:r>
              <a:rPr lang="ko-KR" altLang="en-US" sz="800" dirty="0" smtClean="0"/>
              <a:t>선택 및</a:t>
            </a:r>
            <a:endParaRPr lang="en-US" altLang="ko-KR" sz="800" dirty="0" smtClean="0"/>
          </a:p>
          <a:p>
            <a:r>
              <a:rPr lang="en-US" altLang="ko-KR" sz="800" dirty="0" smtClean="0"/>
              <a:t>Chuck Up/Down </a:t>
            </a:r>
            <a:r>
              <a:rPr lang="ko-KR" altLang="en-US" sz="800" dirty="0" smtClean="0"/>
              <a:t>할 수 있는 </a:t>
            </a:r>
            <a:endParaRPr lang="en-US" altLang="ko-KR" sz="800" dirty="0" smtClean="0"/>
          </a:p>
          <a:p>
            <a:r>
              <a:rPr lang="ko-KR" altLang="en-US" sz="800" dirty="0" smtClean="0"/>
              <a:t>기능 제공</a:t>
            </a:r>
            <a:endParaRPr lang="en-US" altLang="ko-KR" sz="800" dirty="0" smtClean="0"/>
          </a:p>
        </p:txBody>
      </p:sp>
      <p:sp>
        <p:nvSpPr>
          <p:cNvPr id="27" name="사각형 설명선 26"/>
          <p:cNvSpPr/>
          <p:nvPr/>
        </p:nvSpPr>
        <p:spPr>
          <a:xfrm>
            <a:off x="7121876" y="2583974"/>
            <a:ext cx="1800200" cy="684076"/>
          </a:xfrm>
          <a:prstGeom prst="wedgeRectCallout">
            <a:avLst>
              <a:gd name="adj1" fmla="val -63104"/>
              <a:gd name="adj2" fmla="val 36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Gas Line Leak Check Option </a:t>
            </a:r>
            <a:r>
              <a:rPr lang="ko-KR" altLang="en-US" sz="800" dirty="0" smtClean="0"/>
              <a:t>화</a:t>
            </a:r>
            <a:r>
              <a:rPr lang="ko-KR" altLang="en-US" sz="800" dirty="0"/>
              <a:t>면</a:t>
            </a:r>
            <a:endParaRPr lang="en-US" altLang="ko-KR" sz="800" dirty="0" smtClean="0"/>
          </a:p>
          <a:p>
            <a:r>
              <a:rPr lang="ko-KR" altLang="en-US" sz="800" dirty="0" smtClean="0"/>
              <a:t>각 </a:t>
            </a:r>
            <a:r>
              <a:rPr lang="en-US" altLang="ko-KR" sz="800" dirty="0" smtClean="0"/>
              <a:t>PM </a:t>
            </a:r>
            <a:r>
              <a:rPr lang="ko-KR" altLang="en-US" sz="800" dirty="0" smtClean="0"/>
              <a:t>별 </a:t>
            </a:r>
            <a:r>
              <a:rPr lang="en-US" altLang="ko-KR" sz="800" dirty="0" smtClean="0"/>
              <a:t>Use Option </a:t>
            </a:r>
            <a:r>
              <a:rPr lang="ko-KR" altLang="en-US" sz="800" dirty="0" smtClean="0"/>
              <a:t>선택 및</a:t>
            </a:r>
            <a:endParaRPr lang="en-US" altLang="ko-KR" sz="800" dirty="0" smtClean="0"/>
          </a:p>
          <a:p>
            <a:r>
              <a:rPr lang="en-US" altLang="ko-KR" sz="800" dirty="0" smtClean="0"/>
              <a:t>ALD Valve Open/Close </a:t>
            </a:r>
            <a:r>
              <a:rPr lang="ko-KR" altLang="en-US" sz="800" dirty="0" smtClean="0"/>
              <a:t>할 수 있는 </a:t>
            </a:r>
            <a:endParaRPr lang="en-US" altLang="ko-KR" sz="800" dirty="0" smtClean="0"/>
          </a:p>
          <a:p>
            <a:r>
              <a:rPr lang="ko-KR" altLang="en-US" sz="800" dirty="0" smtClean="0"/>
              <a:t>기능 제공</a:t>
            </a:r>
            <a:endParaRPr lang="en-US" altLang="ko-KR" sz="8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1767883" y="4060138"/>
            <a:ext cx="5209977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 설명선 28"/>
          <p:cNvSpPr/>
          <p:nvPr/>
        </p:nvSpPr>
        <p:spPr>
          <a:xfrm>
            <a:off x="7121876" y="4348169"/>
            <a:ext cx="1800200" cy="251901"/>
          </a:xfrm>
          <a:prstGeom prst="wedgeRectCallout">
            <a:avLst>
              <a:gd name="adj1" fmla="val -67114"/>
              <a:gd name="adj2" fmla="val 24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/>
              <a:t> </a:t>
            </a:r>
            <a:r>
              <a:rPr lang="en-US" altLang="ko-KR" sz="800" dirty="0" smtClean="0"/>
              <a:t>Base Pumping </a:t>
            </a:r>
            <a:r>
              <a:rPr lang="ko-KR" altLang="en-US" sz="800" dirty="0" smtClean="0"/>
              <a:t>완료 </a:t>
            </a:r>
            <a:r>
              <a:rPr lang="en-US" altLang="ko-KR" sz="800" dirty="0" smtClean="0"/>
              <a:t>Limit</a:t>
            </a:r>
          </a:p>
        </p:txBody>
      </p:sp>
      <p:sp>
        <p:nvSpPr>
          <p:cNvPr id="30" name="사각형 설명선 29"/>
          <p:cNvSpPr/>
          <p:nvPr/>
        </p:nvSpPr>
        <p:spPr>
          <a:xfrm>
            <a:off x="7121876" y="4636202"/>
            <a:ext cx="1800200" cy="251901"/>
          </a:xfrm>
          <a:prstGeom prst="wedgeRectCallout">
            <a:avLst>
              <a:gd name="adj1" fmla="val -67114"/>
              <a:gd name="adj2" fmla="val 24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/>
              <a:t> </a:t>
            </a:r>
            <a:r>
              <a:rPr lang="en-US" altLang="ko-KR" sz="800" dirty="0" smtClean="0"/>
              <a:t>Base Pumping Time Out</a:t>
            </a:r>
          </a:p>
        </p:txBody>
      </p:sp>
      <p:sp>
        <p:nvSpPr>
          <p:cNvPr id="31" name="사각형 설명선 30"/>
          <p:cNvSpPr/>
          <p:nvPr/>
        </p:nvSpPr>
        <p:spPr>
          <a:xfrm>
            <a:off x="7121876" y="4928281"/>
            <a:ext cx="1872208" cy="251901"/>
          </a:xfrm>
          <a:prstGeom prst="wedgeRectCallout">
            <a:avLst>
              <a:gd name="adj1" fmla="val -68923"/>
              <a:gd name="adj2" fmla="val -15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/>
              <a:t> </a:t>
            </a:r>
            <a:r>
              <a:rPr lang="en-US" altLang="ko-KR" sz="800" dirty="0" smtClean="0"/>
              <a:t>Rough Open </a:t>
            </a:r>
            <a:r>
              <a:rPr lang="ko-KR" altLang="en-US" sz="800" dirty="0" smtClean="0"/>
              <a:t>상태에서 </a:t>
            </a:r>
            <a:r>
              <a:rPr lang="en-US" altLang="ko-KR" sz="800" dirty="0" smtClean="0"/>
              <a:t>Delay Time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7121876" y="5212266"/>
            <a:ext cx="1872208" cy="251901"/>
          </a:xfrm>
          <a:prstGeom prst="wedgeRectCallout">
            <a:avLst>
              <a:gd name="adj1" fmla="val -70137"/>
              <a:gd name="adj2" fmla="val -20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/>
              <a:t> </a:t>
            </a:r>
            <a:r>
              <a:rPr lang="en-US" altLang="ko-KR" sz="800" dirty="0" smtClean="0"/>
              <a:t>Rough Close </a:t>
            </a:r>
            <a:r>
              <a:rPr lang="ko-KR" altLang="en-US" sz="800" dirty="0" smtClean="0"/>
              <a:t>상태에서 </a:t>
            </a:r>
            <a:r>
              <a:rPr lang="en-US" altLang="ko-KR" sz="800" dirty="0" smtClean="0"/>
              <a:t>Delay Time</a:t>
            </a:r>
          </a:p>
        </p:txBody>
      </p:sp>
      <p:sp>
        <p:nvSpPr>
          <p:cNvPr id="33" name="사각형 설명선 32"/>
          <p:cNvSpPr/>
          <p:nvPr/>
        </p:nvSpPr>
        <p:spPr>
          <a:xfrm>
            <a:off x="7121876" y="5500298"/>
            <a:ext cx="1872208" cy="251901"/>
          </a:xfrm>
          <a:prstGeom prst="wedgeRectCallout">
            <a:avLst>
              <a:gd name="adj1" fmla="val -69685"/>
              <a:gd name="adj2" fmla="val -53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Leak Check </a:t>
            </a:r>
            <a:r>
              <a:rPr lang="ko-KR" altLang="en-US" sz="800" dirty="0" smtClean="0"/>
              <a:t>진행 횟수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(1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회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: 1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분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4" name="사각형 설명선 33"/>
          <p:cNvSpPr/>
          <p:nvPr/>
        </p:nvSpPr>
        <p:spPr>
          <a:xfrm>
            <a:off x="7121876" y="5788330"/>
            <a:ext cx="1872208" cy="251901"/>
          </a:xfrm>
          <a:prstGeom prst="wedgeRectCallout">
            <a:avLst>
              <a:gd name="adj1" fmla="val -70589"/>
              <a:gd name="adj2" fmla="val -57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Leak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Rate Limit </a:t>
            </a:r>
            <a:r>
              <a:rPr lang="ko-KR" altLang="en-US" sz="800" dirty="0" smtClean="0"/>
              <a:t>설정 </a:t>
            </a:r>
            <a:endParaRPr lang="en-US" altLang="ko-KR" sz="8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1784894" y="3429000"/>
            <a:ext cx="519337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 설명선 35"/>
          <p:cNvSpPr/>
          <p:nvPr/>
        </p:nvSpPr>
        <p:spPr>
          <a:xfrm>
            <a:off x="7164288" y="3356992"/>
            <a:ext cx="1800200" cy="684076"/>
          </a:xfrm>
          <a:prstGeom prst="wedgeRectCallout">
            <a:avLst>
              <a:gd name="adj1" fmla="val -73921"/>
              <a:gd name="adj2" fmla="val -4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PM Leak Check (Normal , Gas Line</a:t>
            </a:r>
          </a:p>
          <a:p>
            <a:r>
              <a:rPr lang="en-US" altLang="ko-KR" sz="800" dirty="0" smtClean="0"/>
              <a:t>Leak check) </a:t>
            </a:r>
            <a:r>
              <a:rPr lang="ko-KR" altLang="en-US" sz="800" dirty="0" smtClean="0"/>
              <a:t>완료 후 설정 시간 </a:t>
            </a:r>
            <a:endParaRPr lang="en-US" altLang="ko-KR" sz="800" dirty="0" smtClean="0"/>
          </a:p>
          <a:p>
            <a:r>
              <a:rPr lang="ko-KR" altLang="en-US" sz="800" dirty="0" smtClean="0"/>
              <a:t>만큼 </a:t>
            </a:r>
            <a:r>
              <a:rPr lang="en-US" altLang="ko-KR" sz="800" dirty="0" smtClean="0"/>
              <a:t>MFC Purge </a:t>
            </a:r>
            <a:r>
              <a:rPr lang="ko-KR" altLang="en-US" sz="800" dirty="0" smtClean="0"/>
              <a:t>진</a:t>
            </a:r>
            <a:r>
              <a:rPr lang="ko-KR" altLang="en-US" sz="800" dirty="0"/>
              <a:t>행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19772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51520" y="16916"/>
            <a:ext cx="8064896" cy="6785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System Leak Check Flow Chart</a:t>
            </a:r>
            <a:endParaRPr lang="ko-KR" altLang="en-US" sz="2400" dirty="0" smtClean="0">
              <a:solidFill>
                <a:schemeClr val="accent1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79512" y="2132856"/>
            <a:ext cx="864096" cy="2160240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Leak Check Start</a:t>
            </a:r>
            <a:endParaRPr lang="ko-KR" alt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03648" y="2132856"/>
            <a:ext cx="864096" cy="936104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 Clean recipe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699792" y="2132856"/>
            <a:ext cx="864096" cy="936104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Leak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03648" y="3356992"/>
            <a:ext cx="864096" cy="936104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 LL Pump &amp; Purge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699792" y="3356992"/>
            <a:ext cx="864096" cy="936104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 LL Leak Check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95936" y="2132856"/>
            <a:ext cx="864096" cy="936104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Gas Line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Leak Check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21332" y="2132856"/>
            <a:ext cx="864096" cy="936104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MFC Purge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60232" y="2132856"/>
            <a:ext cx="864096" cy="936104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 </a:t>
            </a:r>
            <a:endParaRPr lang="en-US" altLang="ko-KR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Recipe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956376" y="2132856"/>
            <a:ext cx="864096" cy="2160240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Leak Check 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ko-KR" alt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115616" y="2780928"/>
            <a:ext cx="288032" cy="79208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2339752" y="2780928"/>
            <a:ext cx="288032" cy="79208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3635896" y="2234537"/>
            <a:ext cx="288032" cy="79208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4932040" y="2204864"/>
            <a:ext cx="288032" cy="79208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6300192" y="2204864"/>
            <a:ext cx="288032" cy="79208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3635896" y="3356992"/>
            <a:ext cx="4176464" cy="79208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7596336" y="2204864"/>
            <a:ext cx="288032" cy="79208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51520" y="16916"/>
            <a:ext cx="8064896" cy="6785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Gas Line Leak Check</a:t>
            </a:r>
            <a:endParaRPr lang="ko-KR" altLang="en-US" sz="2400" dirty="0" smtClean="0">
              <a:solidFill>
                <a:schemeClr val="accent1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1924" y="839018"/>
            <a:ext cx="2681883" cy="244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Purge &amp; Source Feed  Line Leak Check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9512" y="4725144"/>
            <a:ext cx="2304256" cy="244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Clean Line Leak Check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158542"/>
            <a:ext cx="8820150" cy="342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259632" y="1268760"/>
            <a:ext cx="648072" cy="24482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236296" y="1268760"/>
            <a:ext cx="648072" cy="12241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 설명선 12"/>
          <p:cNvSpPr/>
          <p:nvPr/>
        </p:nvSpPr>
        <p:spPr>
          <a:xfrm>
            <a:off x="2195735" y="2492896"/>
            <a:ext cx="900100" cy="376938"/>
          </a:xfrm>
          <a:prstGeom prst="wedgeRectCallout">
            <a:avLst>
              <a:gd name="adj1" fmla="val -66178"/>
              <a:gd name="adj2" fmla="val -52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MFC </a:t>
            </a:r>
            <a:r>
              <a:rPr lang="ko-KR" altLang="en-US" sz="800" dirty="0" smtClean="0"/>
              <a:t>단 까지 </a:t>
            </a:r>
            <a:r>
              <a:rPr lang="en-US" altLang="ko-KR" sz="800" dirty="0" smtClean="0"/>
              <a:t>Leak check </a:t>
            </a:r>
          </a:p>
          <a:p>
            <a:r>
              <a:rPr lang="ko-KR" altLang="en-US" sz="800" dirty="0" smtClean="0"/>
              <a:t>진행</a:t>
            </a:r>
            <a:endParaRPr lang="en-US" altLang="ko-KR" sz="8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3" b="46384"/>
          <a:stretch/>
        </p:blipFill>
        <p:spPr bwMode="auto">
          <a:xfrm>
            <a:off x="161925" y="5013176"/>
            <a:ext cx="8820150" cy="132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4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51520" y="16916"/>
            <a:ext cx="8064896" cy="6785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1. MFC Purge Line</a:t>
            </a:r>
            <a:endParaRPr lang="ko-KR" altLang="en-US" sz="2400" dirty="0" smtClean="0">
              <a:solidFill>
                <a:schemeClr val="accent1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4" y="736129"/>
            <a:ext cx="2321844" cy="244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Ar</a:t>
            </a:r>
            <a:r>
              <a:rPr lang="en-US" altLang="ko-KR" sz="1000" dirty="0" smtClean="0"/>
              <a:t> Purge Line Purge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7504" y="4506772"/>
            <a:ext cx="2321844" cy="244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O2 Line Purge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820150" cy="352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52"/>
          <a:stretch/>
        </p:blipFill>
        <p:spPr bwMode="auto">
          <a:xfrm>
            <a:off x="107008" y="4751370"/>
            <a:ext cx="8820150" cy="170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9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51520" y="16916"/>
            <a:ext cx="8064896" cy="6785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MFC Purge Line</a:t>
            </a:r>
            <a:endParaRPr lang="ko-KR" altLang="en-US" sz="2400" dirty="0" smtClean="0">
              <a:solidFill>
                <a:schemeClr val="accent1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504" y="930798"/>
            <a:ext cx="2304256" cy="244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Clean Line Purge 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20150" cy="33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0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51520" y="16916"/>
            <a:ext cx="8064896" cy="6785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User Mode Leak Check</a:t>
            </a:r>
            <a:endParaRPr lang="ko-KR" altLang="en-US" sz="2400" dirty="0" smtClean="0">
              <a:solidFill>
                <a:schemeClr val="accent1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412776"/>
            <a:ext cx="8820150" cy="446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161925" y="836712"/>
            <a:ext cx="8154491" cy="4680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Main Gas Line </a:t>
            </a:r>
            <a:r>
              <a:rPr lang="ko-KR" altLang="en-US" sz="1200" dirty="0" smtClean="0"/>
              <a:t>화면에서 </a:t>
            </a:r>
            <a:r>
              <a:rPr lang="en-US" altLang="ko-KR" sz="1200" dirty="0" smtClean="0"/>
              <a:t>Valve Select </a:t>
            </a:r>
            <a:r>
              <a:rPr lang="ko-KR" altLang="en-US" sz="1200" dirty="0" smtClean="0"/>
              <a:t>하여 </a:t>
            </a:r>
            <a:r>
              <a:rPr lang="en-US" altLang="ko-KR" sz="1200" dirty="0" smtClean="0"/>
              <a:t>User</a:t>
            </a:r>
            <a:r>
              <a:rPr lang="ko-KR" altLang="en-US" sz="1200" dirty="0" smtClean="0"/>
              <a:t>가 원하는 </a:t>
            </a:r>
            <a:r>
              <a:rPr lang="en-US" altLang="ko-KR" sz="1200" dirty="0" smtClean="0"/>
              <a:t>Line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Leak Check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실행한다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1" name="사각형 설명선 10"/>
          <p:cNvSpPr/>
          <p:nvPr/>
        </p:nvSpPr>
        <p:spPr>
          <a:xfrm>
            <a:off x="2195736" y="2831070"/>
            <a:ext cx="1152128" cy="252028"/>
          </a:xfrm>
          <a:prstGeom prst="wedgeRectCallout">
            <a:avLst>
              <a:gd name="adj1" fmla="val 28517"/>
              <a:gd name="adj2" fmla="val -160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1. Valve </a:t>
            </a:r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sp>
        <p:nvSpPr>
          <p:cNvPr id="13" name="사각형 설명선 12"/>
          <p:cNvSpPr/>
          <p:nvPr/>
        </p:nvSpPr>
        <p:spPr>
          <a:xfrm>
            <a:off x="6156176" y="4005064"/>
            <a:ext cx="1296144" cy="252028"/>
          </a:xfrm>
          <a:prstGeom prst="wedgeRectCallout">
            <a:avLst>
              <a:gd name="adj1" fmla="val 42755"/>
              <a:gd name="adj2" fmla="val -141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2</a:t>
            </a:r>
            <a:r>
              <a:rPr lang="en-US" altLang="ko-KR" sz="1000" dirty="0" smtClean="0"/>
              <a:t>. Leak Check Start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6212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10546</TotalTime>
  <Words>331</Words>
  <Application>Microsoft Office PowerPoint</Application>
  <PresentationFormat>화면 슬라이드 쇼(4:3)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HY견고딕</vt:lpstr>
      <vt:lpstr>굴림</vt:lpstr>
      <vt:lpstr>나눔고딕</vt:lpstr>
      <vt:lpstr>나눔고딕 Bold</vt:lpstr>
      <vt:lpstr>맑은 고딕</vt:lpstr>
      <vt:lpstr>Arial</vt:lpstr>
      <vt:lpstr>Office 테마</vt:lpstr>
      <vt:lpstr>디자인 사용자 지정</vt:lpstr>
      <vt:lpstr>1. Parameter Screen</vt:lpstr>
      <vt:lpstr>2. Parameter Screen</vt:lpstr>
      <vt:lpstr>System Leak Check Flow Chart</vt:lpstr>
      <vt:lpstr>Gas Line Leak Check</vt:lpstr>
      <vt:lpstr>1. MFC Purge Line</vt:lpstr>
      <vt:lpstr>2. MFC Purge Line</vt:lpstr>
      <vt:lpstr>User Mode Leak Check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1149</cp:revision>
  <cp:lastPrinted>2015-09-21T03:46:24Z</cp:lastPrinted>
  <dcterms:created xsi:type="dcterms:W3CDTF">2012-08-16T23:29:11Z</dcterms:created>
  <dcterms:modified xsi:type="dcterms:W3CDTF">2019-10-21T06:58:36Z</dcterms:modified>
</cp:coreProperties>
</file>