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4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462" autoAdjust="0"/>
  </p:normalViewPr>
  <p:slideViewPr>
    <p:cSldViewPr>
      <p:cViewPr varScale="1">
        <p:scale>
          <a:sx n="115" d="100"/>
          <a:sy n="115" d="100"/>
        </p:scale>
        <p:origin x="13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167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35896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20" y="2060848"/>
            <a:ext cx="3783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Load-lock Setting</a:t>
            </a:r>
            <a:endParaRPr lang="ko-KR" altLang="en-US" sz="4000" b="1" spc="-300" dirty="0">
              <a:gradFill>
                <a:gsLst>
                  <a:gs pos="0">
                    <a:schemeClr val="tx2">
                      <a:lumMod val="75000"/>
                    </a:schemeClr>
                  </a:gs>
                  <a:gs pos="49000">
                    <a:srgbClr val="0070C0"/>
                  </a:gs>
                  <a:gs pos="5000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8" y="3440618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SW3P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유기종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28" y="4117142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2019.09.04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Load-lock Setting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0" y="1208977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- </a:t>
            </a:r>
            <a:r>
              <a:rPr lang="en-US" altLang="ko-KR" sz="1600" dirty="0" smtClean="0"/>
              <a:t>D:\PJT\CTC_PE_ALD\Scheduler\System.cfg</a:t>
            </a:r>
            <a:endParaRPr lang="en-US" altLang="ko-KR" sz="16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Path</a:t>
            </a:r>
            <a:endParaRPr lang="en-US" altLang="ko-KR" sz="2000" b="1" kern="0" dirty="0"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1305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- </a:t>
            </a:r>
            <a:r>
              <a:rPr lang="en-US" altLang="ko-KR" sz="1600" dirty="0" err="1">
                <a:solidFill>
                  <a:srgbClr val="FF0000"/>
                </a:solidFill>
              </a:rPr>
              <a:t>Module_Mode</a:t>
            </a:r>
            <a:r>
              <a:rPr lang="en-US" altLang="ko-KR" sz="1600" dirty="0">
                <a:solidFill>
                  <a:srgbClr val="FF0000"/>
                </a:solidFill>
              </a:rPr>
              <a:t>(B1),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Module_Mode</a:t>
            </a:r>
            <a:r>
              <a:rPr lang="en-US" altLang="ko-KR" sz="1600" dirty="0" smtClean="0">
                <a:solidFill>
                  <a:srgbClr val="FF0000"/>
                </a:solidFill>
              </a:rPr>
              <a:t>(B2)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설정 </a:t>
            </a:r>
            <a:r>
              <a:rPr lang="en-US" altLang="ko-KR" sz="1600" dirty="0">
                <a:solidFill>
                  <a:srgbClr val="FF0000"/>
                </a:solidFill>
              </a:rPr>
              <a:t>Switch(F2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/>
              <a:t>을 아래 그림과 같이 변경 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In, Out</a:t>
            </a:r>
            <a:r>
              <a:rPr lang="en-US" altLang="ko-KR" sz="1600" dirty="0" smtClean="0"/>
              <a:t>)</a:t>
            </a:r>
            <a:r>
              <a:rPr lang="en-US" altLang="ko-KR" sz="1600" dirty="0" smtClean="0"/>
              <a:t>   </a:t>
            </a:r>
            <a:endParaRPr lang="en-US" altLang="ko-KR" sz="16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79512" y="1634949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Setting</a:t>
            </a:r>
            <a:endParaRPr lang="en-US" altLang="ko-KR" sz="2000" b="1" kern="0" dirty="0"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15" y="2663168"/>
            <a:ext cx="5248371" cy="37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34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HY견고딕</vt:lpstr>
      <vt:lpstr>나눔고딕</vt:lpstr>
      <vt:lpstr>나눔고딕 Bold</vt:lpstr>
      <vt:lpstr>맑은 고딕</vt:lpstr>
      <vt:lpstr>Arial</vt:lpstr>
      <vt:lpstr>Office 테마</vt:lpstr>
      <vt:lpstr>PowerPoint 프레젠테이션</vt:lpstr>
      <vt:lpstr>Load-lock Setting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170</cp:revision>
  <dcterms:created xsi:type="dcterms:W3CDTF">2012-08-16T23:29:11Z</dcterms:created>
  <dcterms:modified xsi:type="dcterms:W3CDTF">2019-09-04T00:37:59Z</dcterms:modified>
</cp:coreProperties>
</file>