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4899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Log Auto Delete Setting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2019.08.20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Log Auto Delete Setting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Data log &gt; Job Log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Job </a:t>
            </a:r>
            <a:r>
              <a:rPr lang="en-US" altLang="ko-KR" sz="1600" dirty="0" err="1" smtClean="0"/>
              <a:t>Schedulling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화면에서 파란색 표 부분을 제외한 빨간색 영역에서 오른쪽 마우스 클릭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Job Log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42" y="1885287"/>
            <a:ext cx="6300916" cy="4725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5484" y="2951839"/>
            <a:ext cx="53007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40" y="2451062"/>
            <a:ext cx="5742744" cy="36308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52592" y="6064721"/>
            <a:ext cx="53007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2" y="1883166"/>
            <a:ext cx="6300916" cy="47278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Log Auto Delete Setting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Prameter</a:t>
            </a:r>
            <a:r>
              <a:rPr lang="en-US" altLang="ko-KR" sz="1600" dirty="0" smtClean="0"/>
              <a:t> Popup </a:t>
            </a:r>
            <a:r>
              <a:rPr lang="ko-KR" altLang="en-US" sz="1600" dirty="0" smtClean="0"/>
              <a:t>창에서 </a:t>
            </a:r>
            <a:r>
              <a:rPr lang="en-US" altLang="ko-KR" sz="1600" dirty="0" smtClean="0"/>
              <a:t>Old Data Auto Delete </a:t>
            </a:r>
            <a:r>
              <a:rPr lang="ko-KR" altLang="en-US" sz="1600" dirty="0" smtClean="0"/>
              <a:t>숫자를 클릭하여 수정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Job Log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5798" y="2996952"/>
            <a:ext cx="3240360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1920" y="3776169"/>
            <a:ext cx="1440160" cy="30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2" y="1883166"/>
            <a:ext cx="6300916" cy="47278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Log Auto Delete Setting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Data log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Alram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err="1"/>
              <a:t>Alram</a:t>
            </a:r>
            <a:r>
              <a:rPr lang="en-US" altLang="ko-KR" sz="1600" dirty="0"/>
              <a:t> Log</a:t>
            </a:r>
            <a:r>
              <a:rPr lang="en-US" altLang="ko-KR" sz="1600" b="1" kern="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/>
              <a:t>화면에서 상단 파란색 영역 중 </a:t>
            </a:r>
            <a:r>
              <a:rPr lang="ko-KR" altLang="en-US" sz="1600" dirty="0" err="1" smtClean="0"/>
              <a:t>빈공간</a:t>
            </a:r>
            <a:r>
              <a:rPr lang="ko-KR" altLang="en-US" sz="1600" dirty="0" smtClean="0"/>
              <a:t> 오른쪽 마우스 클릭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err="1" smtClean="0">
                <a:latin typeface="맑은 고딕" panose="020B0503020000020004" pitchFamily="50" charset="-127"/>
              </a:rPr>
              <a:t>Alram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 Log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5484" y="2474678"/>
            <a:ext cx="53007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52592" y="6064721"/>
            <a:ext cx="53007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1541" y="2420888"/>
            <a:ext cx="5717047" cy="557846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0" y="1883420"/>
            <a:ext cx="6303406" cy="47275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Log Auto Delete Setting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Auto Delete Month Popup </a:t>
            </a:r>
            <a:r>
              <a:rPr lang="ko-KR" altLang="en-US" sz="1600" dirty="0" smtClean="0"/>
              <a:t>창에서 </a:t>
            </a:r>
            <a:r>
              <a:rPr lang="en-US" altLang="ko-KR" sz="1600" dirty="0"/>
              <a:t>Auto Delete Month </a:t>
            </a:r>
            <a:r>
              <a:rPr lang="ko-KR" altLang="en-US" sz="1600" dirty="0" smtClean="0"/>
              <a:t>숫자를 클릭하여 수정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err="1">
                <a:latin typeface="맑은 고딕" panose="020B0503020000020004" pitchFamily="50" charset="-127"/>
              </a:rPr>
              <a:t>Alram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Log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501008"/>
            <a:ext cx="2304256" cy="1233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3816655"/>
            <a:ext cx="1944216" cy="30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Log Auto Delete Setting</vt:lpstr>
      <vt:lpstr>Log Auto Delete Setting</vt:lpstr>
      <vt:lpstr>Log Auto Delete Setting</vt:lpstr>
      <vt:lpstr>Log Auto Delete Setting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141</cp:revision>
  <dcterms:created xsi:type="dcterms:W3CDTF">2012-08-16T23:29:11Z</dcterms:created>
  <dcterms:modified xsi:type="dcterms:W3CDTF">2019-08-20T06:01:53Z</dcterms:modified>
</cp:coreProperties>
</file>