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73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2462" autoAdjust="0"/>
  </p:normalViewPr>
  <p:slideViewPr>
    <p:cSldViewPr>
      <p:cViewPr varScale="1">
        <p:scale>
          <a:sx n="107" d="100"/>
          <a:sy n="107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2060848"/>
            <a:ext cx="2257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User Level</a:t>
            </a:r>
            <a:endParaRPr lang="ko-KR" altLang="en-US" sz="4000" b="1" spc="-300" dirty="0">
              <a:gradFill>
                <a:gsLst>
                  <a:gs pos="0">
                    <a:schemeClr val="tx2">
                      <a:lumMod val="75000"/>
                    </a:schemeClr>
                  </a:gs>
                  <a:gs pos="49000">
                    <a:srgbClr val="0070C0"/>
                  </a:gs>
                  <a:gs pos="5000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유기종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과장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2020. 02. 18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User Level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 Level Setting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7" y="1412776"/>
            <a:ext cx="7880747" cy="497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4133" y="3356992"/>
            <a:ext cx="8640960" cy="216024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User Level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Menu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13" y="1700808"/>
            <a:ext cx="8365940" cy="7516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3" y="4437112"/>
            <a:ext cx="940014" cy="9400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83" y="4437112"/>
            <a:ext cx="940014" cy="9400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53" y="4437112"/>
            <a:ext cx="940014" cy="94001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639" y="4437112"/>
            <a:ext cx="940014" cy="94001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98" y="4437112"/>
            <a:ext cx="940014" cy="94001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68" y="4437112"/>
            <a:ext cx="940014" cy="94001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1520" y="3343054"/>
            <a:ext cx="864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3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4133" y="3356992"/>
            <a:ext cx="2661683" cy="216024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686710" y="3356992"/>
            <a:ext cx="1205771" cy="216024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05657" y="3356992"/>
            <a:ext cx="4367693" cy="2160240"/>
          </a:xfrm>
          <a:prstGeom prst="rect">
            <a:avLst/>
          </a:prstGeom>
          <a:solidFill>
            <a:srgbClr val="00B05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3" y="4451050"/>
            <a:ext cx="940014" cy="94001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83" y="4451050"/>
            <a:ext cx="940014" cy="94001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429" y="4437112"/>
            <a:ext cx="940014" cy="94001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639" y="4437112"/>
            <a:ext cx="940014" cy="9400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97" y="4437112"/>
            <a:ext cx="940014" cy="94001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56" y="4451050"/>
            <a:ext cx="940014" cy="94001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User Level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8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Recipe</a:t>
            </a: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Menu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1" y="3343054"/>
            <a:ext cx="26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Level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652" y="1700808"/>
            <a:ext cx="8372001" cy="75217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684162" y="3343054"/>
            <a:ext cx="12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Level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03045" y="3343054"/>
            <a:ext cx="43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5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4133" y="3356992"/>
            <a:ext cx="4172784" cy="2160240"/>
          </a:xfrm>
          <a:prstGeom prst="rect">
            <a:avLst/>
          </a:prstGeom>
          <a:solidFill>
            <a:srgbClr val="00B05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686710" y="3356992"/>
            <a:ext cx="1205771" cy="2160240"/>
          </a:xfrm>
          <a:prstGeom prst="rect">
            <a:avLst/>
          </a:prstGeom>
          <a:solidFill>
            <a:srgbClr val="00B05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72000" y="3356992"/>
            <a:ext cx="2901350" cy="216024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User Level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Sevice</a:t>
            </a: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&gt; TM</a:t>
            </a: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Menu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1" y="3343054"/>
            <a:ext cx="417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 Level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84162" y="3343054"/>
            <a:ext cx="12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 Level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69831" y="3343054"/>
            <a:ext cx="29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Level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52" y="1700808"/>
            <a:ext cx="8372001" cy="75217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70" y="4437112"/>
            <a:ext cx="940014" cy="94001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4" y="4437112"/>
            <a:ext cx="940014" cy="94001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53" y="4445258"/>
            <a:ext cx="940014" cy="94001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46" y="4451050"/>
            <a:ext cx="940014" cy="94001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59" y="4451050"/>
            <a:ext cx="940014" cy="94001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83" y="4437112"/>
            <a:ext cx="940014" cy="9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52" y="1700808"/>
            <a:ext cx="8362929" cy="75135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54132" y="3356992"/>
            <a:ext cx="8638347" cy="2160240"/>
          </a:xfrm>
          <a:prstGeom prst="rect">
            <a:avLst/>
          </a:prstGeom>
          <a:solidFill>
            <a:srgbClr val="00B05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User Level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Sevice</a:t>
            </a: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&gt; PM, Auto PM</a:t>
            </a: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Menu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1" y="334305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 Level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70" y="4437112"/>
            <a:ext cx="940014" cy="94001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4" y="4437112"/>
            <a:ext cx="940014" cy="94001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53" y="4445258"/>
            <a:ext cx="940014" cy="94001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46" y="4451050"/>
            <a:ext cx="940014" cy="94001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59" y="4451050"/>
            <a:ext cx="940014" cy="94001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83" y="4437112"/>
            <a:ext cx="940014" cy="9400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74106" y="1700808"/>
            <a:ext cx="1410168" cy="751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183071" y="2521984"/>
            <a:ext cx="14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1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4132" y="3356992"/>
            <a:ext cx="7126179" cy="2160240"/>
          </a:xfrm>
          <a:prstGeom prst="rect">
            <a:avLst/>
          </a:prstGeom>
          <a:solidFill>
            <a:srgbClr val="00B05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668344" y="3356992"/>
            <a:ext cx="1224136" cy="216024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User Level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Menu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1" y="3343054"/>
            <a:ext cx="71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 Level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67111" y="3343054"/>
            <a:ext cx="122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Level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52" y="1700808"/>
            <a:ext cx="8372001" cy="75217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639" y="4441396"/>
            <a:ext cx="940014" cy="94001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4" y="4441396"/>
            <a:ext cx="940014" cy="94001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33" y="4441396"/>
            <a:ext cx="940014" cy="94001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15" y="4441396"/>
            <a:ext cx="940014" cy="9400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59" y="4441396"/>
            <a:ext cx="940014" cy="94001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37" y="4441396"/>
            <a:ext cx="940014" cy="9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4133" y="3356992"/>
            <a:ext cx="8640960" cy="216024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User Level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Datalog</a:t>
            </a: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Menu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3343054"/>
            <a:ext cx="864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Level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9" y="1701396"/>
            <a:ext cx="8369134" cy="75191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81" y="4437112"/>
            <a:ext cx="940014" cy="94001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98" y="4439659"/>
            <a:ext cx="940014" cy="94001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638" y="4438042"/>
            <a:ext cx="940014" cy="94001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53" y="4437112"/>
            <a:ext cx="940014" cy="94001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67" y="4437112"/>
            <a:ext cx="940014" cy="94001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3" y="4437112"/>
            <a:ext cx="940014" cy="9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4132" y="3356992"/>
            <a:ext cx="8638347" cy="2160240"/>
          </a:xfrm>
          <a:prstGeom prst="rect">
            <a:avLst/>
          </a:prstGeom>
          <a:solidFill>
            <a:srgbClr val="00B05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User Level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Utillity</a:t>
            </a: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Menu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1" y="334305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 Level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12" y="4436047"/>
            <a:ext cx="940014" cy="94001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768" y="4448846"/>
            <a:ext cx="940014" cy="94001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000" y="4445258"/>
            <a:ext cx="940014" cy="94001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15" y="4436047"/>
            <a:ext cx="940014" cy="94001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61" y="4437112"/>
            <a:ext cx="940014" cy="94001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65" y="4445258"/>
            <a:ext cx="940014" cy="9400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519" y="1701396"/>
            <a:ext cx="8362929" cy="7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91</Words>
  <Application>Microsoft Office PowerPoint</Application>
  <PresentationFormat>화면 슬라이드 쇼(4:3)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나눔고딕 Bold</vt:lpstr>
      <vt:lpstr>맑은 고딕</vt:lpstr>
      <vt:lpstr>Arial</vt:lpstr>
      <vt:lpstr>Office 테마</vt:lpstr>
      <vt:lpstr>PowerPoint 프레젠테이션</vt:lpstr>
      <vt:lpstr>User Level</vt:lpstr>
      <vt:lpstr>User Level</vt:lpstr>
      <vt:lpstr>User Level</vt:lpstr>
      <vt:lpstr>User Level</vt:lpstr>
      <vt:lpstr>User Level</vt:lpstr>
      <vt:lpstr>User Level</vt:lpstr>
      <vt:lpstr>User Level</vt:lpstr>
      <vt:lpstr>User Level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154</cp:revision>
  <dcterms:created xsi:type="dcterms:W3CDTF">2012-08-16T23:29:11Z</dcterms:created>
  <dcterms:modified xsi:type="dcterms:W3CDTF">2020-02-18T06:40:23Z</dcterms:modified>
</cp:coreProperties>
</file>