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9" r:id="rId4"/>
    <p:sldId id="267" r:id="rId5"/>
    <p:sldId id="2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3783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MFC Flow Control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2020. 02. 15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MFC Flow Control </a:t>
            </a:r>
            <a:r>
              <a:rPr lang="ko-KR" altLang="en-US" spc="-300" dirty="0" smtClean="0"/>
              <a:t>오류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en-US" altLang="ko-KR" sz="1600" dirty="0" smtClean="0">
                <a:solidFill>
                  <a:srgbClr val="FF0000"/>
                </a:solidFill>
              </a:rPr>
              <a:t>Gas_Calibration.ini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內 </a:t>
            </a:r>
            <a:r>
              <a:rPr lang="en-US" altLang="ko-KR" sz="1600" dirty="0" err="1" smtClean="0"/>
              <a:t>MFCxx_FLW_SEQx</a:t>
            </a:r>
            <a:r>
              <a:rPr lang="ko-KR" altLang="en-US" sz="1600" dirty="0" smtClean="0"/>
              <a:t>의 설정 값이 누락되어 </a:t>
            </a:r>
            <a:r>
              <a:rPr lang="ko-KR" altLang="en-US" sz="1600" dirty="0" err="1" smtClean="0"/>
              <a:t>오동작</a:t>
            </a:r>
            <a:endParaRPr lang="en-US" altLang="ko-KR" sz="1600" dirty="0" smtClean="0"/>
          </a:p>
          <a:p>
            <a:r>
              <a:rPr lang="en-US" altLang="ko-KR" sz="1600" dirty="0"/>
              <a:t>     - </a:t>
            </a:r>
            <a:r>
              <a:rPr lang="ko-KR" altLang="en-US" sz="1600" dirty="0" smtClean="0"/>
              <a:t>누락 원인 파악 中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Gas_Calibration.ini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파일 내용 누락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13721"/>
            <a:ext cx="3850182" cy="33962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91417"/>
            <a:ext cx="3924852" cy="40527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60032" y="3573016"/>
            <a:ext cx="392485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0032" y="5229200"/>
            <a:ext cx="392485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5486" y="5674858"/>
            <a:ext cx="385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내용이 누락된 파일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5892" y="6076963"/>
            <a:ext cx="385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정상 작동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8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MFC Flow Control </a:t>
            </a:r>
            <a:r>
              <a:rPr lang="ko-KR" altLang="en-US" spc="-300" dirty="0" smtClean="0"/>
              <a:t>오류 수정 방법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메일에 첨부한 </a:t>
            </a:r>
            <a:r>
              <a:rPr lang="en-US" altLang="ko-KR" sz="1600" dirty="0" smtClean="0">
                <a:solidFill>
                  <a:srgbClr val="FF0000"/>
                </a:solidFill>
              </a:rPr>
              <a:t>Gas_Calibration.ini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아래 경로의 폴더 안에 덮어쓰기</a:t>
            </a:r>
            <a:endParaRPr lang="en-US" altLang="ko-KR" sz="1600" dirty="0" smtClean="0"/>
          </a:p>
          <a:p>
            <a:r>
              <a:rPr lang="en-US" altLang="ko-KR" sz="1600" dirty="0"/>
              <a:t>     - Path : </a:t>
            </a:r>
            <a:r>
              <a:rPr lang="en-US" altLang="ko-KR" sz="1600" dirty="0" smtClean="0"/>
              <a:t>D\PJT\PEALD_PM\Parameter\PM_SEQ_PARM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Gas_Calibration.ini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파일 수정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8" y="1844824"/>
            <a:ext cx="6093942" cy="39522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37197" y="2747284"/>
            <a:ext cx="352839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25029" y="2080030"/>
            <a:ext cx="2160240" cy="163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474" y="2989915"/>
            <a:ext cx="3210067" cy="34098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652120" y="3573016"/>
            <a:ext cx="288032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MFC Flow Control </a:t>
            </a:r>
            <a:r>
              <a:rPr lang="ko-KR" altLang="en-US" spc="-300" dirty="0" smtClean="0"/>
              <a:t>오류 수정 방법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MFC_FLOWTEST</a:t>
            </a:r>
            <a:r>
              <a:rPr lang="ko-KR" altLang="en-US" sz="1600" dirty="0" smtClean="0"/>
              <a:t>를 찾아 더블 클릭</a:t>
            </a:r>
            <a:r>
              <a:rPr lang="ko-KR" altLang="en-US" sz="1600" dirty="0" smtClean="0"/>
              <a:t>하여 </a:t>
            </a:r>
            <a:r>
              <a:rPr lang="en-US" altLang="ko-KR" sz="1600" dirty="0" smtClean="0"/>
              <a:t>Kill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8064896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Control Manager &amp; Function Kill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1878858" cy="22322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551" y="4653136"/>
            <a:ext cx="172819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187624" y="2924944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2534461" y="3615817"/>
            <a:ext cx="288032" cy="47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09" y="1880039"/>
            <a:ext cx="2178269" cy="9008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01341" y="2492896"/>
            <a:ext cx="334355" cy="283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3580" y="2179903"/>
            <a:ext cx="1332822" cy="283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2307" y="15059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7211" y="31009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43811" y="15321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665" y="1875802"/>
            <a:ext cx="4292282" cy="328139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t="723"/>
          <a:stretch/>
        </p:blipFill>
        <p:spPr>
          <a:xfrm>
            <a:off x="5905702" y="3427711"/>
            <a:ext cx="2850064" cy="186257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184" y="5652322"/>
            <a:ext cx="2915099" cy="7920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50920" y="3395870"/>
            <a:ext cx="2016225" cy="133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88727" y="4701398"/>
            <a:ext cx="556218" cy="279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473349" y="6118463"/>
            <a:ext cx="577989" cy="24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150713" y="5225362"/>
            <a:ext cx="360040" cy="544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7" y="2564904"/>
            <a:ext cx="3952823" cy="30050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68" y="2578621"/>
            <a:ext cx="2869206" cy="18625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75" y="4777843"/>
            <a:ext cx="2884699" cy="79208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MFC Flow Control </a:t>
            </a:r>
            <a:r>
              <a:rPr lang="ko-KR" altLang="en-US" spc="-300" dirty="0" smtClean="0"/>
              <a:t>오류 수정 방법</a:t>
            </a:r>
            <a:endParaRPr lang="en-US" altLang="ko-KR" spc="-300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713386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5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MFC_FLOWTEST Function </a:t>
            </a:r>
            <a:r>
              <a:rPr lang="en-US" altLang="ko-KR" sz="2000" b="1" kern="0" dirty="0" err="1" smtClean="0">
                <a:latin typeface="맑은 고딕" panose="020B0503020000020004" pitchFamily="50" charset="-127"/>
              </a:rPr>
              <a:t>ReLoad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6943" y="3940405"/>
            <a:ext cx="2368497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6845151" y="4363988"/>
            <a:ext cx="360040" cy="544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4933661" y="3430019"/>
            <a:ext cx="288032" cy="57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1428" y="22293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67326" y="22292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114623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MFC_FLOWTEST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다시</a:t>
            </a:r>
            <a:r>
              <a:rPr lang="ko-KR" altLang="en-US" sz="1600" dirty="0" smtClean="0"/>
              <a:t> 찾아 더블 클릭</a:t>
            </a:r>
            <a:r>
              <a:rPr lang="ko-KR" altLang="en-US" sz="1600" dirty="0" smtClean="0"/>
              <a:t>하여 </a:t>
            </a:r>
            <a:r>
              <a:rPr lang="en-US" altLang="ko-KR" sz="1600" dirty="0" err="1" smtClean="0"/>
              <a:t>ReLoad</a:t>
            </a:r>
            <a:r>
              <a:rPr lang="ko-KR" altLang="en-US" sz="1600" dirty="0" smtClean="0"/>
              <a:t> 클릭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65987" y="3863685"/>
            <a:ext cx="556218" cy="279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56112" y="5245514"/>
            <a:ext cx="577989" cy="24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119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MFC Flow Control 오류</vt:lpstr>
      <vt:lpstr>MFC Flow Control 오류 수정 방법</vt:lpstr>
      <vt:lpstr>MFC Flow Control 오류 수정 방법</vt:lpstr>
      <vt:lpstr>MFC Flow Control 오류 수정 방법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156</cp:revision>
  <dcterms:created xsi:type="dcterms:W3CDTF">2012-08-16T23:29:11Z</dcterms:created>
  <dcterms:modified xsi:type="dcterms:W3CDTF">2020-02-15T07:01:40Z</dcterms:modified>
</cp:coreProperties>
</file>