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8" r:id="rId4"/>
  </p:sldMasterIdLst>
  <p:sldIdLst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8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sz="1800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23669" y="6486525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1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978775" y="6502402"/>
            <a:ext cx="1075936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36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23669" y="6486525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1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978775" y="6502402"/>
            <a:ext cx="1075936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764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3483-33DD-426C-A6C0-1180EE70AF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E361-4960-4588-B3D0-DC96C6CD6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sz="1800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23669" y="6486525"/>
            <a:ext cx="436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1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978775" y="6502402"/>
            <a:ext cx="1075936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18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sz="1800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8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02747" y="6525346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8203617" y="116634"/>
            <a:ext cx="1006654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8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</a:p>
        </p:txBody>
      </p:sp>
    </p:spTree>
    <p:extLst>
      <p:ext uri="{BB962C8B-B14F-4D97-AF65-F5344CB8AC3E}">
        <p14:creationId xmlns:p14="http://schemas.microsoft.com/office/powerpoint/2010/main" val="240065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46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6821" y="1527177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817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9" y="3006246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sz="1800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4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8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323669" y="6486525"/>
            <a:ext cx="436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7978775" y="6502402"/>
            <a:ext cx="1075936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4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3483-33DD-426C-A6C0-1180EE70AFB2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E361-4960-4588-B3D0-DC96C6CD6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739424" y="4513777"/>
            <a:ext cx="440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/>
              <a:t>PIO Signal Time Out</a:t>
            </a:r>
            <a:endParaRPr lang="en-US" altLang="ko-KR" sz="1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739424" y="1307828"/>
            <a:ext cx="44089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   </a:t>
            </a:r>
            <a:r>
              <a:rPr lang="en-US" altLang="ko-KR" sz="1600" dirty="0" smtClean="0"/>
              <a:t> PIO Signal Step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/>
              <a:t> - 1</a:t>
            </a:r>
            <a:r>
              <a:rPr lang="ko-KR" altLang="en-US" sz="1600" dirty="0" smtClean="0"/>
              <a:t>번 부터 순서대로 진행이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183870" y="713387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20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PIO Sequence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/>
          </p:cNvSpPr>
          <p:nvPr/>
        </p:nvSpPr>
        <p:spPr bwMode="auto">
          <a:xfrm>
            <a:off x="0" y="1"/>
            <a:ext cx="7624432" cy="6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38" indent="-514338">
              <a:defRPr/>
            </a:pPr>
            <a:r>
              <a:rPr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PIO Scenario</a:t>
            </a:r>
            <a:endParaRPr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7402"/>
          <a:stretch/>
        </p:blipFill>
        <p:spPr>
          <a:xfrm>
            <a:off x="540821" y="1309219"/>
            <a:ext cx="3966618" cy="48146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71353" y="2493818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74843" y="3106058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867593" y="1867592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19496" y="2169622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96833" y="3801688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58907" y="1853979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91770" y="3797863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60655" y="3497018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07687" y="4354816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92892" y="2175405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50456" y="3174530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2143" y="4177544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83633" y="2548397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35063" y="1379527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58542" y="3463636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548314" y="2129399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479666" y="2785545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24227" y="2684494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309880" y="2879149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504833" y="3373406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524130" y="4105544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10593" y="2795834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20892" y="2829086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437831" y="3469331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822714" y="4539054"/>
            <a:ext cx="288000" cy="28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2" y="4845136"/>
            <a:ext cx="3899146" cy="139948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764771" y="1892603"/>
            <a:ext cx="565152" cy="36686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15846" y="2163794"/>
            <a:ext cx="252000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39424" y="2125043"/>
            <a:ext cx="4408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smtClean="0"/>
              <a:t>PIO </a:t>
            </a:r>
            <a:r>
              <a:rPr lang="en-US" altLang="ko-KR" sz="1600" dirty="0"/>
              <a:t>Signal </a:t>
            </a:r>
            <a:r>
              <a:rPr lang="en-US" altLang="ko-KR" sz="1600" dirty="0" smtClean="0"/>
              <a:t>Name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빨간색 신호가 </a:t>
            </a:r>
            <a:r>
              <a:rPr lang="en-US" altLang="ko-KR" sz="1600" dirty="0" smtClean="0"/>
              <a:t>Out-Put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(ETEM -&gt; OHT)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파란색 </a:t>
            </a:r>
            <a:r>
              <a:rPr lang="ko-KR" altLang="en-US" sz="1600" dirty="0"/>
              <a:t>신호가 </a:t>
            </a:r>
            <a:r>
              <a:rPr lang="en-US" altLang="ko-KR" sz="1600" dirty="0" smtClean="0"/>
              <a:t>In-Put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OHT </a:t>
            </a:r>
            <a:r>
              <a:rPr lang="en-US" altLang="ko-KR" sz="1600" dirty="0" smtClean="0"/>
              <a:t>-&gt; </a:t>
            </a:r>
            <a:r>
              <a:rPr lang="en-US" altLang="ko-KR" sz="1600" dirty="0"/>
              <a:t>ETEM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4" y="3083834"/>
            <a:ext cx="2238461" cy="13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870" y="713387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20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PIO Log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/>
          </p:cNvSpPr>
          <p:nvPr/>
        </p:nvSpPr>
        <p:spPr bwMode="auto">
          <a:xfrm>
            <a:off x="0" y="1"/>
            <a:ext cx="7624432" cy="6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38" indent="-514338">
              <a:defRPr/>
            </a:pPr>
            <a:r>
              <a:rPr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PIO Scenario</a:t>
            </a:r>
            <a:endParaRPr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317569" y="1993695"/>
            <a:ext cx="6508863" cy="3634020"/>
            <a:chOff x="1243400" y="2143325"/>
            <a:chExt cx="6215544" cy="324000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666" y="2587838"/>
              <a:ext cx="3429000" cy="25908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9" name="직선 연결선 18"/>
            <p:cNvCxnSpPr/>
            <p:nvPr/>
          </p:nvCxnSpPr>
          <p:spPr>
            <a:xfrm flipH="1">
              <a:off x="2759827" y="2143325"/>
              <a:ext cx="11083" cy="32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558497" y="2143325"/>
              <a:ext cx="24289" cy="32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30682" y="2143325"/>
              <a:ext cx="0" cy="32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761598" y="2156044"/>
              <a:ext cx="666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/>
                <a:t>Time</a:t>
              </a:r>
              <a:endParaRPr lang="en-US" altLang="ko-KR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68892" y="2156044"/>
              <a:ext cx="666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/>
                <a:t>Port</a:t>
              </a:r>
              <a:endParaRPr lang="en-US" altLang="ko-KR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16685" y="2156044"/>
              <a:ext cx="8139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/>
                <a:t>Signal</a:t>
              </a:r>
              <a:endParaRPr lang="en-US" altLang="ko-KR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77706" y="2156044"/>
              <a:ext cx="7043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/>
                <a:t>Value</a:t>
              </a:r>
              <a:endParaRPr lang="en-US" altLang="ko-KR" sz="1600" dirty="0"/>
            </a:p>
          </p:txBody>
        </p:sp>
        <p:cxnSp>
          <p:nvCxnSpPr>
            <p:cNvPr id="35" name="직선 연결선 34"/>
            <p:cNvCxnSpPr>
              <a:endCxn id="40" idx="1"/>
            </p:cNvCxnSpPr>
            <p:nvPr/>
          </p:nvCxnSpPr>
          <p:spPr>
            <a:xfrm flipV="1">
              <a:off x="1243400" y="2920757"/>
              <a:ext cx="3996714" cy="10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endCxn id="41" idx="1"/>
            </p:cNvCxnSpPr>
            <p:nvPr/>
          </p:nvCxnSpPr>
          <p:spPr>
            <a:xfrm flipV="1">
              <a:off x="1243400" y="3649049"/>
              <a:ext cx="3996714" cy="183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42" idx="1"/>
            </p:cNvCxnSpPr>
            <p:nvPr/>
          </p:nvCxnSpPr>
          <p:spPr>
            <a:xfrm flipV="1">
              <a:off x="1243400" y="3847300"/>
              <a:ext cx="3996714" cy="9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endCxn id="43" idx="1"/>
            </p:cNvCxnSpPr>
            <p:nvPr/>
          </p:nvCxnSpPr>
          <p:spPr>
            <a:xfrm flipV="1">
              <a:off x="1243400" y="4376861"/>
              <a:ext cx="3996714" cy="2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44" idx="1"/>
            </p:cNvCxnSpPr>
            <p:nvPr/>
          </p:nvCxnSpPr>
          <p:spPr>
            <a:xfrm flipV="1">
              <a:off x="1243400" y="5104673"/>
              <a:ext cx="3996714" cy="26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5240114" y="2769834"/>
              <a:ext cx="2218830" cy="301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/>
                <a:t>CS is Specified</a:t>
              </a:r>
              <a:endParaRPr lang="en-US" altLang="ko-KR" sz="16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40114" y="3498126"/>
              <a:ext cx="2218830" cy="301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/>
                <a:t>Transfer Start</a:t>
              </a:r>
              <a:endParaRPr lang="en-US" altLang="ko-KR" sz="16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40114" y="3696377"/>
              <a:ext cx="2218830" cy="301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/>
                <a:t>Carrier is Detected</a:t>
              </a:r>
              <a:endParaRPr lang="en-US" altLang="ko-KR" sz="16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240114" y="4225938"/>
              <a:ext cx="2218830" cy="301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Transfer </a:t>
              </a:r>
              <a:r>
                <a:rPr lang="en-US" altLang="ko-KR" sz="1600" dirty="0" smtClean="0"/>
                <a:t>is Completed</a:t>
              </a:r>
              <a:endParaRPr lang="en-US" altLang="ko-KR" sz="16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40114" y="4953750"/>
              <a:ext cx="2218830" cy="301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/>
                <a:t>Release CS is Specified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6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870" y="713387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20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PIO 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/>
          </p:cNvSpPr>
          <p:nvPr/>
        </p:nvSpPr>
        <p:spPr bwMode="auto">
          <a:xfrm>
            <a:off x="0" y="1"/>
            <a:ext cx="7624432" cy="6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38" indent="-514338">
              <a:defRPr/>
            </a:pPr>
            <a:r>
              <a:rPr lang="en-US" altLang="ko-KR" sz="2000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PIO Scenario</a:t>
            </a:r>
            <a:endParaRPr lang="ko-KR" altLang="en-US" sz="2000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7402"/>
          <a:stretch/>
        </p:blipFill>
        <p:spPr>
          <a:xfrm>
            <a:off x="4667932" y="1325844"/>
            <a:ext cx="3966618" cy="4814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2" y="2045710"/>
            <a:ext cx="3571875" cy="351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3" y="1579418"/>
            <a:ext cx="357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Log (</a:t>
            </a:r>
            <a:r>
              <a:rPr lang="en-US" altLang="ko-KR" dirty="0" smtClean="0"/>
              <a:t>PIOYYYY-MM-DD.log)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595149"/>
      </p:ext>
    </p:extLst>
  </p:cSld>
  <p:clrMapOvr>
    <a:masterClrMapping/>
  </p:clrMapOvr>
</p:sld>
</file>

<file path=ppt/theme/theme1.xml><?xml version="1.0" encoding="utf-8"?>
<a:theme xmlns:a="http://schemas.openxmlformats.org/drawingml/2006/main" name="Wonik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nik_Thema" id="{70101430-1DCB-4B6A-B986-E484B96240C0}" vid="{37A7EA61-BF82-4FE0-91EB-7D0741E14B19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Wonik_Thema</Template>
  <TotalTime>80</TotalTime>
  <Words>77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Wonik_Thema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kkubunge</dc:creator>
  <cp:lastModifiedBy>AutoBVT</cp:lastModifiedBy>
  <cp:revision>9</cp:revision>
  <dcterms:created xsi:type="dcterms:W3CDTF">2019-06-30T04:11:33Z</dcterms:created>
  <dcterms:modified xsi:type="dcterms:W3CDTF">2019-07-01T01:39:59Z</dcterms:modified>
</cp:coreProperties>
</file>