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P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IO </a:t>
            </a:r>
            <a:r>
              <a:rPr lang="ko-KR" altLang="en-US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통신 </a:t>
            </a:r>
            <a:r>
              <a:rPr lang="ko-KR" altLang="en-US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확인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2019.12.18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PIO </a:t>
            </a:r>
            <a:r>
              <a:rPr lang="ko-KR" altLang="en-US" spc="-300" dirty="0"/>
              <a:t>통신 </a:t>
            </a:r>
            <a:r>
              <a:rPr lang="ko-KR" altLang="en-US" spc="-300" dirty="0" smtClean="0"/>
              <a:t>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로그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Path : </a:t>
            </a:r>
            <a:r>
              <a:rPr lang="en-US" altLang="ko-KR" sz="1600" dirty="0"/>
              <a:t>F:\DataLog\_</a:t>
            </a:r>
            <a:r>
              <a:rPr lang="en-US" altLang="ko-KR" sz="1600" dirty="0" smtClean="0"/>
              <a:t>Log\PIOViewer\</a:t>
            </a:r>
            <a:r>
              <a:rPr lang="en-US" altLang="ko-KR" sz="1600" dirty="0" smtClean="0">
                <a:solidFill>
                  <a:srgbClr val="FF0000"/>
                </a:solidFill>
              </a:rPr>
              <a:t>PIO2019-MM-DD.log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시간 확인 후 </a:t>
            </a:r>
            <a:r>
              <a:rPr lang="ko-KR" altLang="en-US" sz="1600" dirty="0"/>
              <a:t>통신 로그 </a:t>
            </a:r>
            <a:r>
              <a:rPr lang="ko-KR" altLang="en-US" sz="1600" dirty="0" smtClean="0"/>
              <a:t>확인 요망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PIO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통신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로그 확인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74926"/>
            <a:ext cx="4785345" cy="3844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600" y="2576860"/>
            <a:ext cx="2304256" cy="317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38283"/>
            <a:ext cx="4022775" cy="338091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96136" y="3212976"/>
            <a:ext cx="360040" cy="280831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74106" y="3212975"/>
            <a:ext cx="126086" cy="28083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20987" y="195568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</a:rPr>
              <a:t>Signal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6712" y="19556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값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11" idx="2"/>
          </p:cNvCxnSpPr>
          <p:nvPr/>
        </p:nvCxnSpPr>
        <p:spPr>
          <a:xfrm>
            <a:off x="5747547" y="2325012"/>
            <a:ext cx="192605" cy="887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5" idx="0"/>
          </p:cNvCxnSpPr>
          <p:nvPr/>
        </p:nvCxnSpPr>
        <p:spPr>
          <a:xfrm flipH="1">
            <a:off x="6237149" y="2325012"/>
            <a:ext cx="337312" cy="887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38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PIO 통신 확인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140</cp:revision>
  <dcterms:created xsi:type="dcterms:W3CDTF">2012-08-16T23:29:11Z</dcterms:created>
  <dcterms:modified xsi:type="dcterms:W3CDTF">2019-12-18T07:05:25Z</dcterms:modified>
</cp:coreProperties>
</file>