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59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23528" y="1755772"/>
            <a:ext cx="7472405" cy="914400"/>
          </a:xfrm>
        </p:spPr>
        <p:txBody>
          <a:bodyPr>
            <a:normAutofit/>
          </a:bodyPr>
          <a:lstStyle>
            <a:lvl1pPr marL="0" indent="0" algn="l" defTabSz="914400" rtl="0" eaLnBrk="1" fontAlgn="auto" latin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lang="ko-KR" altLang="en-US" sz="3600" kern="12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552" y="4365104"/>
            <a:ext cx="172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kumimoji="0" lang="ko-KR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원익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IPS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Team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3 Part</a:t>
            </a:r>
            <a:endParaRPr lang="ko-KR" altLang="en-US" sz="16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5565433"/>
            <a:ext cx="1725853" cy="473075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1600" b="1" i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pPr lvl="0"/>
            <a:r>
              <a:rPr lang="en-US" altLang="ko-KR" dirty="0" smtClean="0"/>
              <a:t>201 .   .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96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79512" y="659856"/>
            <a:ext cx="8888287" cy="92233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lang="ko-KR" altLang="en-US" sz="20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540000" indent="-180000">
              <a:buSzPct val="80000"/>
              <a:defRPr sz="1800"/>
            </a:lvl2pPr>
          </a:lstStyle>
          <a:p>
            <a:pPr marL="0" marR="0" lvl="0" indent="0" algn="l" defTabSz="913943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23669" y="6486525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7696062" y="146050"/>
            <a:ext cx="1356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Software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1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978775" y="6502402"/>
            <a:ext cx="1075936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2550" y="16918"/>
            <a:ext cx="8985249" cy="626021"/>
          </a:xfrm>
        </p:spPr>
        <p:txBody>
          <a:bodyPr>
            <a:noAutofit/>
          </a:bodyPr>
          <a:lstStyle>
            <a:lvl1pPr marL="0" algn="l" defTabSz="914126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ko-KR" altLang="en-US" sz="1800" b="1" i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1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0" dirty="0" smtClean="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Recipe Folder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2019. </a:t>
            </a:r>
            <a:r>
              <a:rPr lang="en-US" altLang="ko-KR" dirty="0" smtClean="0"/>
              <a:t>04. 01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0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79512" y="659855"/>
            <a:ext cx="8888287" cy="4873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TMC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Parameter </a:t>
            </a:r>
            <a:r>
              <a:rPr lang="ko-KR" altLang="en-US" dirty="0" smtClean="0"/>
              <a:t>설정 변경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Recipe Folder </a:t>
            </a:r>
            <a:r>
              <a:rPr lang="ko-KR" altLang="en-US" dirty="0"/>
              <a:t>변경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836560" y="2070246"/>
            <a:ext cx="5470880" cy="4108503"/>
            <a:chOff x="1571105" y="1937239"/>
            <a:chExt cx="5470880" cy="410850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105" y="1937239"/>
              <a:ext cx="5470880" cy="410850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516284" y="4488873"/>
              <a:ext cx="2152997" cy="5153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lIns="81197" tIns="0" rIns="31968" bIns="31968" rtlCol="0" anchor="ctr">
              <a:spAutoFit/>
            </a:bodyPr>
            <a:lstStyle/>
            <a:p>
              <a:pPr algn="ctr" defTabSz="913943" latinLnBrk="0">
                <a:lnSpc>
                  <a:spcPct val="140000"/>
                </a:lnSpc>
                <a:spcBef>
                  <a:spcPts val="800"/>
                </a:spcBef>
                <a:buSzPct val="90000"/>
                <a:buFontTx/>
                <a:buBlip>
                  <a:blip r:embed="rId3"/>
                </a:buBlip>
              </a:pPr>
              <a:endParaRPr lang="ko-KR" altLang="en-US" sz="2000" b="1" kern="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0698" y="11471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Config</a:t>
            </a:r>
            <a:r>
              <a:rPr lang="en-US" altLang="ko-KR" dirty="0"/>
              <a:t> &gt; TMC &gt; Auto Leak Check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Parameter Value </a:t>
            </a:r>
            <a:r>
              <a:rPr lang="ko-KR" altLang="en-US" dirty="0" smtClean="0"/>
              <a:t>재 설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59" y="2070245"/>
            <a:ext cx="5479789" cy="410850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79512" y="659855"/>
            <a:ext cx="8888287" cy="4873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Chamber Condition Control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변경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Recipe Folder </a:t>
            </a:r>
            <a:r>
              <a:rPr lang="ko-KR" altLang="en-US" dirty="0"/>
              <a:t>변경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0697" y="1147156"/>
            <a:ext cx="8030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smtClean="0"/>
              <a:t>Utility </a:t>
            </a:r>
            <a:r>
              <a:rPr lang="en-US" altLang="ko-KR" dirty="0"/>
              <a:t>&gt; </a:t>
            </a:r>
            <a:r>
              <a:rPr lang="en-US" altLang="ko-KR" dirty="0" smtClean="0"/>
              <a:t>Chm Condition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Recipe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경로 재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7521" y="3067396"/>
            <a:ext cx="1745672" cy="165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81197" tIns="0" rIns="31968" bIns="31968" rtlCol="0" anchor="ctr">
            <a:spAutoFit/>
          </a:bodyPr>
          <a:lstStyle/>
          <a:p>
            <a:pPr algn="ctr"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</a:pP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99905" y="5170516"/>
            <a:ext cx="1363288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81197" tIns="0" rIns="31968" bIns="31968" rtlCol="0" anchor="ctr">
            <a:spAutoFit/>
          </a:bodyPr>
          <a:lstStyle/>
          <a:p>
            <a:pPr algn="ctr"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</a:pP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1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 lIns="81197" tIns="0" rIns="31968" bIns="31968">
        <a:spAutoFit/>
      </a:bodyPr>
      <a:lstStyle>
        <a:defPPr defTabSz="913943" latinLnBrk="0">
          <a:lnSpc>
            <a:spcPct val="140000"/>
          </a:lnSpc>
          <a:spcBef>
            <a:spcPts val="800"/>
          </a:spcBef>
          <a:buSzPct val="90000"/>
          <a:buFontTx/>
          <a:buBlip>
            <a:blip xmlns:r="http://schemas.openxmlformats.org/officeDocument/2006/relationships" r:embed="rId1"/>
          </a:buBlip>
          <a:defRPr sz="2000" b="1" kern="0" dirty="0">
            <a:latin typeface="맑은 고딕" panose="020B0503020000020004" pitchFamily="50" charset="-127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Wonik_Thema</Template>
  <TotalTime>130</TotalTime>
  <Words>53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HY견고딕</vt:lpstr>
      <vt:lpstr>HY헤드라인M</vt:lpstr>
      <vt:lpstr>굴림</vt:lpstr>
      <vt:lpstr>맑은 고딕</vt:lpstr>
      <vt:lpstr>Arial</vt:lpstr>
      <vt:lpstr>Times New Roman</vt:lpstr>
      <vt:lpstr>Office 테마</vt:lpstr>
      <vt:lpstr>PowerPoint 프레젠테이션</vt:lpstr>
      <vt:lpstr>Recipe Folder 변경</vt:lpstr>
      <vt:lpstr>Recipe Folder 변경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기종</dc:creator>
  <cp:lastModifiedBy>유 기종</cp:lastModifiedBy>
  <cp:revision>13</cp:revision>
  <dcterms:created xsi:type="dcterms:W3CDTF">2019-03-25T00:13:01Z</dcterms:created>
  <dcterms:modified xsi:type="dcterms:W3CDTF">2019-04-01T06:22:46Z</dcterms:modified>
</cp:coreProperties>
</file>