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5"/>
    <a:srgbClr val="D0E3EA"/>
    <a:srgbClr val="132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2462" autoAdjust="0"/>
  </p:normalViewPr>
  <p:slideViewPr>
    <p:cSldViewPr>
      <p:cViewPr varScale="1">
        <p:scale>
          <a:sx n="111" d="100"/>
          <a:sy n="111" d="100"/>
        </p:scale>
        <p:origin x="8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167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원릭</a:t>
            </a:r>
            <a:r>
              <a:rPr lang="ko-KR" altLang="en-US" dirty="0" smtClean="0"/>
              <a:t>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35896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file:///\\192.168.10.220\d$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64" y="2307257"/>
            <a:ext cx="8265072" cy="383857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RecipeConfigMap.ini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PMA</a:t>
            </a:r>
            <a:r>
              <a:rPr lang="ko-KR" altLang="en-US" sz="2000" b="1" kern="0" dirty="0" smtClean="0">
                <a:latin typeface="맑은 고딕" panose="020B0503020000020004" pitchFamily="50" charset="-127"/>
              </a:rPr>
              <a:t>에서 </a:t>
            </a:r>
            <a:r>
              <a:rPr lang="en-US" altLang="ko-KR" sz="2000" b="1" kern="0" dirty="0" smtClean="0">
                <a:latin typeface="맑은 고딕" panose="020B0503020000020004" pitchFamily="50" charset="-127"/>
              </a:rPr>
              <a:t>PMB </a:t>
            </a:r>
            <a:r>
              <a:rPr lang="ko-KR" altLang="en-US" sz="2000" b="1" kern="0" dirty="0" smtClean="0">
                <a:latin typeface="맑은 고딕" panose="020B0503020000020004" pitchFamily="50" charset="-127"/>
              </a:rPr>
              <a:t>폴더 열기  </a:t>
            </a:r>
            <a:r>
              <a:rPr lang="en-US" altLang="ko-KR" sz="2000" b="1" kern="0" dirty="0" smtClean="0">
                <a:latin typeface="맑은 고딕" panose="020B0503020000020004" pitchFamily="50" charset="-127"/>
              </a:rPr>
              <a:t> </a:t>
            </a:r>
            <a:endParaRPr lang="en-US" altLang="ko-KR" sz="2000" b="1" kern="0" dirty="0"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1880" y="4118533"/>
            <a:ext cx="136815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208977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</a:t>
            </a:r>
            <a:r>
              <a:rPr lang="en-US" altLang="ko-KR" sz="1600" dirty="0"/>
              <a:t>-</a:t>
            </a:r>
            <a:r>
              <a:rPr lang="en-US" altLang="ko-KR" sz="1600" dirty="0" smtClean="0"/>
              <a:t> </a:t>
            </a:r>
            <a:r>
              <a:rPr lang="en-US" altLang="ko-KR" sz="1600" kern="0" dirty="0">
                <a:latin typeface="맑은 고딕" panose="020B0503020000020004" pitchFamily="50" charset="-127"/>
              </a:rPr>
              <a:t>PMA</a:t>
            </a:r>
            <a:r>
              <a:rPr lang="ko-KR" altLang="en-US" sz="1600" kern="0" dirty="0">
                <a:latin typeface="맑은 고딕" panose="020B0503020000020004" pitchFamily="50" charset="-127"/>
              </a:rPr>
              <a:t>에서 </a:t>
            </a:r>
            <a:r>
              <a:rPr lang="ko-KR" altLang="en-US" sz="1600" kern="0" dirty="0" smtClean="0">
                <a:latin typeface="맑은 고딕" panose="020B0503020000020004" pitchFamily="50" charset="-127"/>
              </a:rPr>
              <a:t>윈도우 탐색기 상단에 </a:t>
            </a:r>
            <a:r>
              <a:rPr lang="en-US" altLang="ko-KR" sz="1600" dirty="0" smtClean="0">
                <a:hlinkClick r:id="rId4" action="ppaction://hlinkfile"/>
              </a:rPr>
              <a:t>\\192.168.10.220\d$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접속하여 </a:t>
            </a:r>
            <a:r>
              <a:rPr lang="en-US" altLang="ko-KR" sz="1600" dirty="0" smtClean="0"/>
              <a:t>PMB PJT </a:t>
            </a:r>
            <a:r>
              <a:rPr lang="ko-KR" altLang="en-US" sz="1600" dirty="0" smtClean="0"/>
              <a:t>폴더 열기</a:t>
            </a:r>
            <a:endParaRPr lang="en-US" altLang="ko-KR" sz="1600" dirty="0" smtClean="0"/>
          </a:p>
          <a:p>
            <a:r>
              <a:rPr lang="en-US" altLang="ko-KR" sz="1600" dirty="0" smtClean="0"/>
              <a:t>    - </a:t>
            </a:r>
            <a:r>
              <a:rPr lang="en-US" altLang="ko-KR" sz="1600" dirty="0" smtClean="0">
                <a:solidFill>
                  <a:srgbClr val="FF0000"/>
                </a:solidFill>
              </a:rPr>
              <a:t>PEALD_PMB\Parameter\PM_SEQ_PARM\RecipeConfigMap.ini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- </a:t>
            </a:r>
            <a:r>
              <a:rPr lang="en-US" altLang="ko-KR" sz="1600" dirty="0" smtClean="0"/>
              <a:t>RecipeConfigMap.ini </a:t>
            </a:r>
            <a:r>
              <a:rPr lang="ko-KR" altLang="en-US" sz="1600" dirty="0" smtClean="0"/>
              <a:t>파일을 복사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Ctrl+C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1331640" y="2636912"/>
            <a:ext cx="3456384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307258"/>
            <a:ext cx="8258175" cy="383857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RecipeConfigMap.ini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PMA</a:t>
            </a:r>
            <a:r>
              <a:rPr lang="ko-KR" altLang="en-US" sz="2000" b="1" kern="0" dirty="0" smtClean="0">
                <a:latin typeface="맑은 고딕" panose="020B0503020000020004" pitchFamily="50" charset="-127"/>
              </a:rPr>
              <a:t>에 파일 붙여 넣기  </a:t>
            </a:r>
            <a:r>
              <a:rPr lang="en-US" altLang="ko-KR" sz="2000" b="1" kern="0" dirty="0" smtClean="0">
                <a:latin typeface="맑은 고딕" panose="020B0503020000020004" pitchFamily="50" charset="-127"/>
              </a:rPr>
              <a:t> </a:t>
            </a:r>
            <a:endParaRPr lang="en-US" altLang="ko-KR" sz="2000" b="1" kern="0" dirty="0"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1880" y="4118533"/>
            <a:ext cx="136815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20897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- </a:t>
            </a:r>
            <a:r>
              <a:rPr lang="en-US" altLang="ko-KR" sz="1600" dirty="0" smtClean="0">
                <a:solidFill>
                  <a:srgbClr val="FF0000"/>
                </a:solidFill>
              </a:rPr>
              <a:t>PEALD_PMA\Parameter\PM_SEQ_PARM </a:t>
            </a:r>
            <a:r>
              <a:rPr lang="ko-KR" altLang="en-US" sz="1600" dirty="0" smtClean="0">
                <a:solidFill>
                  <a:srgbClr val="FF0000"/>
                </a:solidFill>
              </a:rPr>
              <a:t>폴더에 덮어쓰기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    </a:t>
            </a:r>
            <a:r>
              <a:rPr lang="en-US" altLang="ko-KR" sz="1600" dirty="0"/>
              <a:t>- </a:t>
            </a:r>
            <a:r>
              <a:rPr lang="en-US" altLang="ko-KR" sz="1600" dirty="0" smtClean="0"/>
              <a:t>RecipeConfigMap.ini </a:t>
            </a:r>
            <a:r>
              <a:rPr lang="ko-KR" altLang="en-US" sz="1600" dirty="0" smtClean="0"/>
              <a:t>파일을 덮어쓰기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Ctrl+V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>
          <a:xfrm>
            <a:off x="1403648" y="2636912"/>
            <a:ext cx="252028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52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HY견고딕</vt:lpstr>
      <vt:lpstr>나눔고딕</vt:lpstr>
      <vt:lpstr>나눔고딕 Bold</vt:lpstr>
      <vt:lpstr>맑은 고딕</vt:lpstr>
      <vt:lpstr>Arial</vt:lpstr>
      <vt:lpstr>Office 테마</vt:lpstr>
      <vt:lpstr>RecipeConfigMap.ini</vt:lpstr>
      <vt:lpstr>RecipeConfigMap.ini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183</cp:revision>
  <cp:lastPrinted>2019-09-09T06:18:12Z</cp:lastPrinted>
  <dcterms:created xsi:type="dcterms:W3CDTF">2012-08-16T23:29:11Z</dcterms:created>
  <dcterms:modified xsi:type="dcterms:W3CDTF">2019-10-02T07:00:20Z</dcterms:modified>
</cp:coreProperties>
</file>