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  <p:cmAuthor id="1" name="AutoBVT" initials="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0000FF"/>
    <a:srgbClr val="F7F8FA"/>
    <a:srgbClr val="2F76B7"/>
    <a:srgbClr val="111111"/>
    <a:srgbClr val="292929"/>
    <a:srgbClr val="3366FF"/>
    <a:srgbClr val="4D4D4D"/>
    <a:srgbClr val="497F61"/>
    <a:srgbClr val="496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9" autoAdjust="0"/>
    <p:restoredTop sz="97598" autoAdjust="0"/>
  </p:normalViewPr>
  <p:slideViewPr>
    <p:cSldViewPr>
      <p:cViewPr varScale="1">
        <p:scale>
          <a:sx n="111" d="100"/>
          <a:sy n="111" d="100"/>
        </p:scale>
        <p:origin x="2064" y="102"/>
      </p:cViewPr>
      <p:guideLst>
        <p:guide orient="horz" pos="1071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573E-5F75-48B4-8B2B-B8A2B08E876F}" type="datetimeFigureOut">
              <a:rPr lang="ko-KR" altLang="en-US" smtClean="0"/>
              <a:t>2019-08-07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dirty="0" smtClean="0"/>
              <a:t>ㄴㅇㄴㅇ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17D0-8F3A-4142-AAC3-F0B8F7DD45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40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2019-08-07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8203617" y="116632"/>
            <a:ext cx="1006654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  <p:sp>
        <p:nvSpPr>
          <p:cNvPr id="10" name="직사각형 9"/>
          <p:cNvSpPr>
            <a:spLocks noChangeArrowheads="1"/>
          </p:cNvSpPr>
          <p:nvPr userDrawn="1"/>
        </p:nvSpPr>
        <p:spPr bwMode="auto">
          <a:xfrm>
            <a:off x="8239016" y="146050"/>
            <a:ext cx="8954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endParaRPr lang="en-US" altLang="ko-KR" sz="1600" b="1" i="1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58846" y="4077072"/>
            <a:ext cx="2880319" cy="11982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SW 3PART</a:t>
            </a:r>
            <a:endParaRPr kumimoji="0" lang="en-US" altLang="ko-KR" sz="1600" b="1" i="1" dirty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2019. 06. 26.</a:t>
            </a:r>
            <a:endParaRPr kumimoji="0" lang="en-US" altLang="ko-KR" sz="1600" b="1" i="1" dirty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lnSpc>
                <a:spcPts val="2200"/>
              </a:lnSpc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 smtClean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lnSpc>
                <a:spcPts val="2200"/>
              </a:lnSpc>
              <a:spcBef>
                <a:spcPts val="0"/>
              </a:spcBef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SW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846" y="1559694"/>
            <a:ext cx="795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4000" spc="-5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SYSMAC Gateway</a:t>
            </a:r>
            <a:endParaRPr kumimoji="0" lang="en-US" altLang="ko-KR" sz="4000" spc="-50" dirty="0" smtClean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1" r="35173" b="45737"/>
          <a:stretch/>
        </p:blipFill>
        <p:spPr>
          <a:xfrm>
            <a:off x="94394" y="1206747"/>
            <a:ext cx="6421822" cy="4310485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1511" y="6001543"/>
            <a:ext cx="464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IO List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</a:rPr>
              <a:t>Memory Map Sheet</a:t>
            </a:r>
            <a:r>
              <a:rPr lang="ko-KR" altLang="en-US" sz="1400" b="1" dirty="0">
                <a:solidFill>
                  <a:srgbClr val="FF0000"/>
                </a:solidFill>
              </a:rPr>
              <a:t>와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CIO_OUTPUT</a:t>
            </a:r>
            <a:r>
              <a:rPr lang="ko-KR" altLang="en-US" sz="1400" b="1" dirty="0">
                <a:solidFill>
                  <a:srgbClr val="FF0000"/>
                </a:solidFill>
              </a:rPr>
              <a:t>와의 관계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3"/>
              </a:buBlip>
              <a:defRPr/>
            </a:pPr>
            <a:r>
              <a:rPr lang="en-US" altLang="ko-KR" sz="2000" dirty="0"/>
              <a:t>Tag </a:t>
            </a:r>
            <a:r>
              <a:rPr lang="en-US" altLang="ko-KR" sz="2000" dirty="0"/>
              <a:t>Monitor (IO </a:t>
            </a:r>
            <a:r>
              <a:rPr lang="en-US" altLang="ko-KR" sz="2000" dirty="0" smtClean="0"/>
              <a:t>Output)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3387476"/>
            <a:ext cx="2586382" cy="13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0575" y="3534688"/>
            <a:ext cx="2365319" cy="1910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257" y="720140"/>
            <a:ext cx="4284025" cy="5167257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4789287" y="5155630"/>
            <a:ext cx="402600" cy="541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20072" y="5013176"/>
            <a:ext cx="3653210" cy="905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20" idx="3"/>
          </p:cNvCxnSpPr>
          <p:nvPr/>
        </p:nvCxnSpPr>
        <p:spPr>
          <a:xfrm>
            <a:off x="2765894" y="3455754"/>
            <a:ext cx="2023393" cy="198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765894" y="3933056"/>
            <a:ext cx="2425993" cy="10801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7053" y="6001543"/>
            <a:ext cx="382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– OMRON – SYSMAC Gateway Console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/>
              <a:t>SYSMAC Gateway Console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3" y="1418865"/>
            <a:ext cx="5544615" cy="44463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89224" y="409432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3" y="1412645"/>
            <a:ext cx="5552370" cy="4452574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0321" y="6001543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Control Panel – Tag Monitor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실행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860" y="2504522"/>
            <a:ext cx="443568" cy="42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434" y="600154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4" y="1412645"/>
            <a:ext cx="5552370" cy="445257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64602" y="4474616"/>
            <a:ext cx="541454" cy="22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22700" y="5534464"/>
            <a:ext cx="360040" cy="34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4" y="1412645"/>
            <a:ext cx="5552371" cy="4452574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434" y="600154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0072" y="5148566"/>
            <a:ext cx="541454" cy="22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4" y="1412645"/>
            <a:ext cx="5552371" cy="4452574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201" y="6001543"/>
            <a:ext cx="153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번호 순서로 클릭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88208" y="1937084"/>
            <a:ext cx="323038" cy="233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30240" y="1934380"/>
            <a:ext cx="216024" cy="233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71800" y="16816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21724" y="164429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9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36526" b="61184"/>
          <a:stretch/>
        </p:blipFill>
        <p:spPr>
          <a:xfrm>
            <a:off x="323528" y="1412776"/>
            <a:ext cx="8517464" cy="4176957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869" y="6001543"/>
            <a:ext cx="2964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IO LIST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와 비교하여 값을 확인 가능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414" y="3328360"/>
            <a:ext cx="8327050" cy="61332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414" y="3959737"/>
            <a:ext cx="8327050" cy="61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7414" y="4597719"/>
            <a:ext cx="8331050" cy="9920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13459" y="4111394"/>
            <a:ext cx="479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PC -&gt; PLC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명령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OUT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3459" y="3477830"/>
            <a:ext cx="479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4"/>
                </a:solidFill>
              </a:rPr>
              <a:t>PC -&gt; PLC </a:t>
            </a:r>
            <a:r>
              <a:rPr lang="ko-KR" altLang="en-US" sz="1400" b="1" dirty="0" smtClean="0">
                <a:solidFill>
                  <a:schemeClr val="accent4"/>
                </a:solidFill>
              </a:rPr>
              <a:t>명령 </a:t>
            </a:r>
            <a:r>
              <a:rPr lang="en-US" altLang="ko-KR" sz="1400" b="1" dirty="0" smtClean="0">
                <a:solidFill>
                  <a:schemeClr val="accent4"/>
                </a:solidFill>
              </a:rPr>
              <a:t>IN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3459" y="4939836"/>
            <a:ext cx="479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PC -&gt; PLC Recipe 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영역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670" y="6001543"/>
            <a:ext cx="7460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IO List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Page#4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번은 레시피의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번째 스텝을 뜻하고 그 레시피의 관련 데이터 들이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Page4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/>
              <a:t>Tag </a:t>
            </a:r>
            <a:r>
              <a:rPr lang="en-US" altLang="ko-KR" sz="2000" dirty="0" smtClean="0"/>
              <a:t>Monitor </a:t>
            </a:r>
            <a:r>
              <a:rPr lang="en-US" altLang="ko-KR" sz="2000" dirty="0" smtClean="0"/>
              <a:t>(Recipe </a:t>
            </a:r>
            <a:r>
              <a:rPr lang="ko-KR" altLang="en-US" sz="2000" dirty="0" smtClean="0"/>
              <a:t>영역</a:t>
            </a:r>
            <a:r>
              <a:rPr lang="en-US" altLang="ko-KR" sz="2000" dirty="0" smtClean="0"/>
              <a:t>)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r="33623" b="46856"/>
          <a:stretch/>
        </p:blipFill>
        <p:spPr>
          <a:xfrm>
            <a:off x="94394" y="1206747"/>
            <a:ext cx="6489371" cy="4166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182" y="1750891"/>
            <a:ext cx="5667921" cy="4146045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251520" y="3056705"/>
            <a:ext cx="1008112" cy="156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85596" y="1750891"/>
            <a:ext cx="875971" cy="381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6481" y="3235235"/>
            <a:ext cx="2365319" cy="24260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84368" y="2239742"/>
            <a:ext cx="504056" cy="3761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20" idx="3"/>
          </p:cNvCxnSpPr>
          <p:nvPr/>
        </p:nvCxnSpPr>
        <p:spPr>
          <a:xfrm flipV="1">
            <a:off x="1259632" y="1988841"/>
            <a:ext cx="6264696" cy="114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771800" y="3916935"/>
            <a:ext cx="4968552" cy="4481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33304" b="45678"/>
          <a:stretch/>
        </p:blipFill>
        <p:spPr>
          <a:xfrm>
            <a:off x="98933" y="1206747"/>
            <a:ext cx="6489292" cy="4238477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7696" y="6001543"/>
            <a:ext cx="444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IO List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</a:rPr>
              <a:t>Memory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Map Sheet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CIO_INPUT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와의 관계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</a:t>
            </a:r>
            <a:r>
              <a:rPr lang="en-US" altLang="ko-KR" sz="2000" dirty="0" smtClean="0"/>
              <a:t>Monitor (IO </a:t>
            </a:r>
            <a:r>
              <a:rPr lang="en-US" altLang="ko-KR" sz="2000" dirty="0" smtClean="0"/>
              <a:t>Input)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2759003"/>
            <a:ext cx="2586382" cy="13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0575" y="2895558"/>
            <a:ext cx="2365319" cy="2549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359" y="1031627"/>
            <a:ext cx="5201100" cy="4900733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3665344" y="1576948"/>
            <a:ext cx="402600" cy="541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39952" y="1319841"/>
            <a:ext cx="4554507" cy="1029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765894" y="1984791"/>
            <a:ext cx="899450" cy="841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771800" y="2348880"/>
            <a:ext cx="1368152" cy="20162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38308</TotalTime>
  <Words>139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HY견고딕</vt:lpstr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2274</cp:revision>
  <cp:lastPrinted>2019-08-07T03:54:00Z</cp:lastPrinted>
  <dcterms:created xsi:type="dcterms:W3CDTF">2007-07-24T06:36:52Z</dcterms:created>
  <dcterms:modified xsi:type="dcterms:W3CDTF">2019-08-07T03:59:30Z</dcterms:modified>
</cp:coreProperties>
</file>