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1" r:id="rId4"/>
    <p:sldId id="265" r:id="rId5"/>
    <p:sldId id="266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F5"/>
    <a:srgbClr val="D0E3EA"/>
    <a:srgbClr val="132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2462" autoAdjust="0"/>
  </p:normalViewPr>
  <p:slideViewPr>
    <p:cSldViewPr>
      <p:cViewPr varScale="1">
        <p:scale>
          <a:sx n="107" d="100"/>
          <a:sy n="107" d="100"/>
        </p:scale>
        <p:origin x="18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07F7-1ADC-497C-BD21-C19E8EA448D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EB2C-45FF-431F-A3CF-35E26C05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93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553052"/>
            <a:ext cx="2895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원릭</a:t>
            </a:r>
            <a:r>
              <a:rPr lang="ko-KR" altLang="en-US" dirty="0" smtClean="0"/>
              <a:t> 슬라이드 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53052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4664"/>
            <a:ext cx="1828791" cy="3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1" r:id="rId3"/>
    <p:sldLayoutId id="214748366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20" y="2060848"/>
            <a:ext cx="4023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SYSMAC Gateway</a:t>
            </a:r>
            <a:r>
              <a:rPr lang="en-US" altLang="ko-KR" sz="4000" b="1" spc="-300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</a:t>
            </a:r>
            <a:endParaRPr lang="ko-KR" altLang="en-US" sz="4000" b="1" spc="-300" dirty="0">
              <a:gradFill>
                <a:gsLst>
                  <a:gs pos="0">
                    <a:schemeClr val="tx2">
                      <a:lumMod val="75000"/>
                    </a:schemeClr>
                  </a:gs>
                  <a:gs pos="49000">
                    <a:srgbClr val="0070C0"/>
                  </a:gs>
                  <a:gs pos="5000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728" y="344061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유기종 대리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728" y="4117142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2019.07.04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1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SYSMAC Gateway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0" y="1280879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시작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모든 프로그램 </a:t>
            </a:r>
            <a:r>
              <a:rPr lang="en-US" altLang="ko-KR" sz="1600" dirty="0" smtClean="0"/>
              <a:t>&gt; OMRON &gt; SYSMAC Gateway &gt; </a:t>
            </a:r>
            <a:r>
              <a:rPr lang="en-US" altLang="ko-KR" sz="1600" dirty="0"/>
              <a:t>SYSMAC </a:t>
            </a:r>
            <a:r>
              <a:rPr lang="en-US" altLang="ko-KR" sz="1600" dirty="0" smtClean="0"/>
              <a:t>Gateway </a:t>
            </a:r>
            <a:r>
              <a:rPr lang="en-US" altLang="ko-KR" sz="1600" dirty="0" err="1" smtClean="0"/>
              <a:t>Concole</a:t>
            </a:r>
            <a:endParaRPr lang="en-US" altLang="ko-KR" sz="1600" dirty="0" smtClean="0"/>
          </a:p>
        </p:txBody>
      </p:sp>
      <p:sp>
        <p:nvSpPr>
          <p:cNvPr id="66" name="직사각형 65"/>
          <p:cNvSpPr/>
          <p:nvPr/>
        </p:nvSpPr>
        <p:spPr>
          <a:xfrm>
            <a:off x="179512" y="836712"/>
            <a:ext cx="4680520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SYSMAC Gateway </a:t>
            </a:r>
            <a:r>
              <a:rPr lang="ko-KR" altLang="en-US" sz="2000" b="1" kern="0" dirty="0" smtClean="0">
                <a:latin typeface="맑은 고딕" panose="020B0503020000020004" pitchFamily="50" charset="-127"/>
              </a:rPr>
              <a:t>실행</a:t>
            </a:r>
            <a:endParaRPr lang="ko-KR" altLang="en-US" sz="2000" b="1" kern="0" dirty="0">
              <a:latin typeface="맑은 고딕" panose="020B0503020000020004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91" y="1772816"/>
            <a:ext cx="6260027" cy="469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SYSMAC Gateway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79512" y="836712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Status </a:t>
            </a:r>
            <a:r>
              <a:rPr lang="ko-KR" altLang="en-US" sz="2000" b="1" kern="0" dirty="0" smtClean="0">
                <a:latin typeface="맑은 고딕" panose="020B0503020000020004" pitchFamily="50" charset="-127"/>
              </a:rPr>
              <a:t>확인</a:t>
            </a:r>
            <a:endParaRPr lang="ko-KR" altLang="en-US" sz="2000" b="1" kern="0" dirty="0">
              <a:latin typeface="맑은 고딕" panose="020B0503020000020004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005191"/>
            <a:ext cx="7256237" cy="4448145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0" y="1280879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</a:t>
            </a:r>
            <a:r>
              <a:rPr lang="en-US" altLang="ko-KR" sz="1600" dirty="0" smtClean="0"/>
              <a:t>Communication Network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Service Status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Start </a:t>
            </a:r>
            <a:r>
              <a:rPr lang="ko-KR" altLang="en-US" sz="1600" dirty="0" smtClean="0"/>
              <a:t>상태 확인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 Network Port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Ethernet Status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Open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971601" y="2420888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635896" y="3123037"/>
            <a:ext cx="1224136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742058" y="4348895"/>
            <a:ext cx="504056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SYSMAC Gateway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79512" y="836712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</a:rPr>
              <a:t>Service </a:t>
            </a:r>
            <a:r>
              <a:rPr lang="en-US" altLang="ko-KR" sz="2000" b="1" kern="0" dirty="0" smtClean="0">
                <a:latin typeface="맑은 고딕" panose="020B0503020000020004" pitchFamily="50" charset="-127"/>
              </a:rPr>
              <a:t>Start</a:t>
            </a:r>
            <a:endParaRPr lang="ko-KR" altLang="en-US" sz="2000" b="1" kern="0" dirty="0">
              <a:latin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0" y="1280879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① </a:t>
            </a:r>
            <a:r>
              <a:rPr lang="en-US" altLang="ko-KR" sz="1600" dirty="0" smtClean="0"/>
              <a:t>Task tray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r>
              <a:rPr lang="en-US" altLang="ko-KR" sz="1600" dirty="0" smtClean="0"/>
              <a:t>     -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② </a:t>
            </a:r>
            <a:r>
              <a:rPr lang="en-US" altLang="ko-KR" sz="1600" dirty="0" smtClean="0"/>
              <a:t>Start </a:t>
            </a:r>
            <a:r>
              <a:rPr lang="ko-KR" altLang="en-US" sz="1600" dirty="0" smtClean="0"/>
              <a:t>클릭</a:t>
            </a:r>
            <a:endParaRPr lang="en-US" altLang="ko-KR" sz="16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118057"/>
            <a:ext cx="6893677" cy="42258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117815" y="3590946"/>
            <a:ext cx="1264203" cy="258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2" name="직사각형 11"/>
          <p:cNvSpPr/>
          <p:nvPr/>
        </p:nvSpPr>
        <p:spPr>
          <a:xfrm>
            <a:off x="5058127" y="3149933"/>
            <a:ext cx="720080" cy="258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" name="직사각형 3"/>
          <p:cNvSpPr/>
          <p:nvPr/>
        </p:nvSpPr>
        <p:spPr>
          <a:xfrm>
            <a:off x="3256402" y="353529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42366" y="29402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8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22576"/>
            <a:ext cx="6893677" cy="422589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SYSMAC Gateway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79512" y="836712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Port Open</a:t>
            </a:r>
            <a:endParaRPr lang="ko-KR" altLang="en-US" sz="2000" b="1" kern="0" dirty="0">
              <a:latin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0" y="1280879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① </a:t>
            </a:r>
            <a:r>
              <a:rPr lang="en-US" altLang="ko-KR" sz="1600" dirty="0" smtClean="0"/>
              <a:t>Open</a:t>
            </a:r>
            <a:r>
              <a:rPr lang="ko-KR" altLang="en-US" sz="1600" dirty="0" smtClean="0"/>
              <a:t>를 클릭해서 </a:t>
            </a:r>
            <a:r>
              <a:rPr lang="ko-KR" altLang="en-US" sz="1600" b="1" dirty="0">
                <a:solidFill>
                  <a:srgbClr val="FF0000"/>
                </a:solidFill>
              </a:rPr>
              <a:t>② </a:t>
            </a:r>
            <a:r>
              <a:rPr lang="en-US" altLang="ko-KR" sz="1600" dirty="0" smtClean="0"/>
              <a:t>Ethernet </a:t>
            </a:r>
            <a:r>
              <a:rPr lang="en-US" altLang="ko-KR" sz="1600" dirty="0"/>
              <a:t>Port </a:t>
            </a:r>
            <a:r>
              <a:rPr lang="en-US" altLang="ko-KR" sz="1600" dirty="0" smtClean="0"/>
              <a:t>Open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930335" y="5236981"/>
            <a:ext cx="792088" cy="258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2" name="직사각형 11"/>
          <p:cNvSpPr/>
          <p:nvPr/>
        </p:nvSpPr>
        <p:spPr>
          <a:xfrm>
            <a:off x="5652120" y="4365104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2" name="직사각형 1"/>
          <p:cNvSpPr/>
          <p:nvPr/>
        </p:nvSpPr>
        <p:spPr>
          <a:xfrm>
            <a:off x="6581001" y="504030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292080" y="423552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03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92</Words>
  <Application>Microsoft Office PowerPoint</Application>
  <PresentationFormat>화면 슬라이드 쇼(4:3)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HY견고딕</vt:lpstr>
      <vt:lpstr>나눔고딕</vt:lpstr>
      <vt:lpstr>나눔고딕 Bold</vt:lpstr>
      <vt:lpstr>맑은 고딕</vt:lpstr>
      <vt:lpstr>Arial</vt:lpstr>
      <vt:lpstr>Office 테마</vt:lpstr>
      <vt:lpstr>PowerPoint 프레젠테이션</vt:lpstr>
      <vt:lpstr>SYSMAC Gateway </vt:lpstr>
      <vt:lpstr>SYSMAC Gateway</vt:lpstr>
      <vt:lpstr>SYSMAC Gateway</vt:lpstr>
      <vt:lpstr>SYSMAC Gateway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AutoBVT</cp:lastModifiedBy>
  <cp:revision>124</cp:revision>
  <dcterms:created xsi:type="dcterms:W3CDTF">2012-08-16T23:29:11Z</dcterms:created>
  <dcterms:modified xsi:type="dcterms:W3CDTF">2019-07-04T08:28:30Z</dcterms:modified>
</cp:coreProperties>
</file>