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70" r:id="rId2"/>
  </p:sldMasterIdLst>
  <p:notesMasterIdLst>
    <p:notesMasterId r:id="rId5"/>
  </p:notesMasterIdLst>
  <p:sldIdLst>
    <p:sldId id="298" r:id="rId3"/>
    <p:sldId id="299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CCFFFF"/>
    <a:srgbClr val="FFFFCC"/>
    <a:srgbClr val="1321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2361" autoAdjust="0"/>
  </p:normalViewPr>
  <p:slideViewPr>
    <p:cSldViewPr>
      <p:cViewPr>
        <p:scale>
          <a:sx n="100" d="100"/>
          <a:sy n="100" d="100"/>
        </p:scale>
        <p:origin x="205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pPr/>
              <a:t>2019-05-28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4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0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6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2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>
            <a:off x="329158" y="6453336"/>
            <a:ext cx="1506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defRPr/>
            </a:pPr>
            <a:r>
              <a:rPr kumimoji="0" lang="en-US" altLang="ko-KR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CONFIDENTIAL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18" y="44624"/>
            <a:ext cx="135205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17" y="6453336"/>
            <a:ext cx="1547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2726432" y="6525344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E05C2C-8FD5-47C9-8A82-8259C8DFC6AF}" type="slidenum">
              <a:rPr lang="ko-KR" altLang="en-US" smtClean="0"/>
              <a:pPr/>
              <a:t>‹#›</a:t>
            </a:fld>
            <a:r>
              <a:rPr lang="en-US" altLang="ko-KR" dirty="0" smtClean="0"/>
              <a:t>/4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613B-5EBA-401B-A7AA-8F458691C5E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66D4-9183-4A01-BF89-6FCC75C7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Vent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동작 순서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9512" y="1534344"/>
            <a:ext cx="28803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en-US" altLang="ko-KR" sz="1200" dirty="0" smtClean="0"/>
              <a:t>. MFC#3 </a:t>
            </a:r>
            <a:r>
              <a:rPr lang="ko-KR" altLang="en-US" sz="1200" dirty="0" smtClean="0"/>
              <a:t>라인에 </a:t>
            </a:r>
            <a:r>
              <a:rPr lang="en-US" altLang="ko-KR" sz="1200" dirty="0" err="1" smtClean="0"/>
              <a:t>Ar</a:t>
            </a:r>
            <a:r>
              <a:rPr lang="en-US" altLang="ko-KR" sz="1200" dirty="0" smtClean="0"/>
              <a:t> Charging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21163" y="1534344"/>
            <a:ext cx="28803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MFC#4 </a:t>
            </a:r>
            <a:r>
              <a:rPr lang="ko-KR" altLang="en-US" sz="1200" dirty="0" smtClean="0"/>
              <a:t>라인에 </a:t>
            </a:r>
            <a:r>
              <a:rPr lang="en-US" altLang="ko-KR" sz="1200" dirty="0" err="1" smtClean="0"/>
              <a:t>Ar</a:t>
            </a:r>
            <a:r>
              <a:rPr lang="en-US" altLang="ko-KR" sz="1200" dirty="0" smtClean="0"/>
              <a:t> Charging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21163" y="3645024"/>
            <a:ext cx="28803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4. MFC#7 </a:t>
            </a:r>
            <a:r>
              <a:rPr lang="ko-KR" altLang="en-US" sz="1200" dirty="0" smtClean="0"/>
              <a:t>라인에 </a:t>
            </a:r>
            <a:r>
              <a:rPr lang="en-US" altLang="ko-KR" sz="1200" dirty="0" err="1" smtClean="0"/>
              <a:t>Ar</a:t>
            </a:r>
            <a:r>
              <a:rPr lang="en-US" altLang="ko-KR" sz="1200" dirty="0" smtClean="0"/>
              <a:t> Charging 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926" b="57465"/>
          <a:stretch/>
        </p:blipFill>
        <p:spPr bwMode="auto">
          <a:xfrm>
            <a:off x="181744" y="1959341"/>
            <a:ext cx="3717504" cy="146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5" r="58925" b="50000"/>
          <a:stretch/>
        </p:blipFill>
        <p:spPr bwMode="auto">
          <a:xfrm>
            <a:off x="4621163" y="4045429"/>
            <a:ext cx="4226514" cy="14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411760" y="2564904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41547" y="5562023"/>
            <a:ext cx="2806130" cy="7293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MFC </a:t>
            </a:r>
            <a:r>
              <a:rPr lang="en-US" altLang="ko-KR" sz="1200" dirty="0" err="1" smtClean="0"/>
              <a:t>Setpoint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입력 후 </a:t>
            </a:r>
            <a:endParaRPr lang="en-US" altLang="ko-KR" sz="1200" dirty="0" smtClean="0"/>
          </a:p>
          <a:p>
            <a:r>
              <a:rPr lang="en-US" altLang="ko-KR" sz="1200" dirty="0" smtClean="0"/>
              <a:t>MFC Flow Rate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(1%) </a:t>
            </a:r>
            <a:r>
              <a:rPr lang="ko-KR" altLang="en-US" sz="1200" smtClean="0"/>
              <a:t>이하 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Charging </a:t>
            </a:r>
            <a:r>
              <a:rPr lang="ko-KR" altLang="en-US" sz="1200" dirty="0" smtClean="0"/>
              <a:t>종료 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9512" y="836712"/>
            <a:ext cx="453650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). </a:t>
            </a:r>
            <a:r>
              <a:rPr lang="en-US" altLang="ko-KR" sz="1200" b="1" dirty="0" err="1" smtClean="0"/>
              <a:t>Ar</a:t>
            </a:r>
            <a:r>
              <a:rPr lang="en-US" altLang="ko-KR" sz="1200" b="1" dirty="0" smtClean="0"/>
              <a:t> Charging 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9572" y="3648092"/>
            <a:ext cx="28803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MFC#6 </a:t>
            </a:r>
            <a:r>
              <a:rPr lang="ko-KR" altLang="en-US" sz="1200" dirty="0" smtClean="0"/>
              <a:t>라인에 </a:t>
            </a:r>
            <a:r>
              <a:rPr lang="en-US" altLang="ko-KR" sz="1200" dirty="0" err="1" smtClean="0"/>
              <a:t>Ar</a:t>
            </a:r>
            <a:r>
              <a:rPr lang="en-US" altLang="ko-KR" sz="1200" dirty="0" smtClean="0"/>
              <a:t> Charging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0022"/>
          <a:stretch/>
        </p:blipFill>
        <p:spPr bwMode="auto">
          <a:xfrm>
            <a:off x="4621162" y="1959341"/>
            <a:ext cx="4343325" cy="146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401183" y="2276872"/>
            <a:ext cx="466961" cy="3691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77247" y="4590133"/>
            <a:ext cx="610977" cy="4950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3702" y="5562024"/>
            <a:ext cx="4678338" cy="9005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FFC000"/>
                </a:solidFill>
              </a:rPr>
              <a:t>Safety PLC Teach Mode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에서는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Pneumatic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모두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Off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되어 </a:t>
            </a:r>
            <a:endParaRPr lang="en-US" altLang="ko-KR" sz="1200" b="1" dirty="0" smtClean="0">
              <a:solidFill>
                <a:srgbClr val="FFC000"/>
              </a:solidFill>
            </a:endParaRPr>
          </a:p>
          <a:p>
            <a:r>
              <a:rPr lang="ko-KR" altLang="en-US" sz="1200" b="1" dirty="0" smtClean="0">
                <a:solidFill>
                  <a:srgbClr val="FFC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Valve Control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를 할 수 없으므로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Safety PLC Run Mode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에서 </a:t>
            </a:r>
            <a:endParaRPr lang="en-US" altLang="ko-KR" sz="1200" b="1" dirty="0" smtClean="0">
              <a:solidFill>
                <a:srgbClr val="FFC000"/>
              </a:solidFill>
            </a:endParaRPr>
          </a:p>
          <a:p>
            <a:r>
              <a:rPr lang="en-US" altLang="ko-KR" sz="1200" b="1" dirty="0">
                <a:solidFill>
                  <a:srgbClr val="FFC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  </a:t>
            </a:r>
            <a:r>
              <a:rPr lang="en-US" altLang="ko-KR" sz="1200" b="1" dirty="0" err="1" smtClean="0">
                <a:solidFill>
                  <a:srgbClr val="FFC000"/>
                </a:solidFill>
              </a:rPr>
              <a:t>Ar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 Charging Sequence</a:t>
            </a:r>
            <a:r>
              <a:rPr lang="ko-KR" altLang="en-US" sz="1200" b="1" dirty="0">
                <a:solidFill>
                  <a:srgbClr val="FFC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진행 합니다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.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 </a:t>
            </a:r>
            <a:endParaRPr lang="en-US" altLang="ko-KR" sz="1200" b="1" dirty="0" smtClean="0">
              <a:solidFill>
                <a:srgbClr val="FFC000"/>
              </a:solidFill>
            </a:endParaRP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2" y="4119563"/>
            <a:ext cx="4029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63996" y="4590133"/>
            <a:ext cx="504056" cy="58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Vent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동작 순서</a:t>
            </a:r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4"/>
          <a:stretch/>
        </p:blipFill>
        <p:spPr bwMode="auto">
          <a:xfrm>
            <a:off x="161925" y="1259235"/>
            <a:ext cx="8820150" cy="122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95536" y="1988840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9512" y="836712"/>
            <a:ext cx="72008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3). Stage Heater Relay Off </a:t>
            </a:r>
            <a:r>
              <a:rPr lang="ko-KR" altLang="en-US" sz="1200" b="1" dirty="0" smtClean="0"/>
              <a:t>상태 </a:t>
            </a:r>
            <a:r>
              <a:rPr lang="en-US" altLang="ko-KR" sz="1200" b="1" dirty="0" smtClean="0"/>
              <a:t>Check</a:t>
            </a:r>
            <a:r>
              <a:rPr lang="ko-KR" altLang="en-US" sz="1200" b="1" dirty="0" smtClean="0"/>
              <a:t> 및 </a:t>
            </a:r>
            <a:r>
              <a:rPr lang="en-US" altLang="ko-KR" sz="1200" b="1" dirty="0" smtClean="0"/>
              <a:t>Safety Teach Mode </a:t>
            </a:r>
            <a:r>
              <a:rPr lang="ko-KR" altLang="en-US" sz="1200" b="1" dirty="0" smtClean="0"/>
              <a:t>로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전환</a:t>
            </a:r>
            <a:r>
              <a:rPr lang="en-US" altLang="ko-KR" sz="1200" b="1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53"/>
          <a:stretch/>
        </p:blipFill>
        <p:spPr bwMode="auto">
          <a:xfrm>
            <a:off x="182166" y="2708920"/>
            <a:ext cx="8820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3163006" cy="284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52120" y="443711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9512" y="5203066"/>
            <a:ext cx="3024336" cy="7293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Safety Interlock Tech mode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전환 후</a:t>
            </a:r>
            <a:endParaRPr lang="en-US" altLang="ko-KR" sz="1200" b="1" dirty="0" smtClean="0">
              <a:solidFill>
                <a:srgbClr val="FFC000"/>
              </a:solidFill>
            </a:endParaRPr>
          </a:p>
          <a:p>
            <a:r>
              <a:rPr lang="en-US" altLang="ko-KR" sz="1200" b="1" dirty="0" smtClean="0">
                <a:solidFill>
                  <a:srgbClr val="FFC000"/>
                </a:solidFill>
              </a:rPr>
              <a:t>Alarm Retry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실행</a:t>
            </a:r>
            <a:endParaRPr lang="en-US" altLang="ko-KR" sz="12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101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HY견고딕</vt:lpstr>
      <vt:lpstr>굴림</vt:lpstr>
      <vt:lpstr>나눔고딕</vt:lpstr>
      <vt:lpstr>나눔고딕 Bold</vt:lpstr>
      <vt:lpstr>맑은 고딕</vt:lpstr>
      <vt:lpstr>Arial</vt:lpstr>
      <vt:lpstr>Office 테마</vt:lpstr>
      <vt:lpstr>디자인 사용자 지정</vt:lpstr>
      <vt:lpstr>Vent 동작 순서</vt:lpstr>
      <vt:lpstr>Vent 동작 순서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1158</cp:revision>
  <cp:lastPrinted>2015-09-21T03:46:24Z</cp:lastPrinted>
  <dcterms:created xsi:type="dcterms:W3CDTF">2012-08-16T23:29:11Z</dcterms:created>
  <dcterms:modified xsi:type="dcterms:W3CDTF">2019-05-28T07:30:17Z</dcterms:modified>
</cp:coreProperties>
</file>