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384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err="1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WhoCrashed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SOP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2019.11.29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메일로 첨부 드린 파일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whocrashedSetup.exe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파일을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혹은 </a:t>
            </a:r>
            <a:r>
              <a:rPr lang="en-US" altLang="ko-KR" sz="1600" dirty="0">
                <a:solidFill>
                  <a:srgbClr val="FF0000"/>
                </a:solidFill>
              </a:rPr>
              <a:t>D:\_Setup\Data\Util\2)</a:t>
            </a:r>
            <a:r>
              <a:rPr lang="ko-KR" altLang="en-US" sz="1600" dirty="0">
                <a:solidFill>
                  <a:srgbClr val="FF0000"/>
                </a:solidFill>
              </a:rPr>
              <a:t>보관</a:t>
            </a:r>
            <a:r>
              <a:rPr lang="en-US" altLang="ko-KR" sz="1600" dirty="0">
                <a:solidFill>
                  <a:srgbClr val="FF0000"/>
                </a:solidFill>
              </a:rPr>
              <a:t>\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Whocrashed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폴더에서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‘</a:t>
            </a:r>
            <a:r>
              <a:rPr lang="en-US" altLang="ko-KR" sz="1600" dirty="0">
                <a:solidFill>
                  <a:srgbClr val="FF0000"/>
                </a:solidFill>
              </a:rPr>
              <a:t>whocrashedSetup.exe</a:t>
            </a:r>
            <a:r>
              <a:rPr lang="en-US" altLang="ko-KR" sz="1600" dirty="0"/>
              <a:t>’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271712"/>
            <a:ext cx="8239125" cy="2314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1800" y="346514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아래 그림과 같이 </a:t>
            </a:r>
            <a:r>
              <a:rPr lang="en-US" altLang="ko-KR" sz="1600" dirty="0" smtClean="0"/>
              <a:t>‘Next’</a:t>
            </a:r>
            <a:r>
              <a:rPr lang="ko-KR" altLang="en-US" sz="1600" dirty="0" smtClean="0"/>
              <a:t>를 클릭하여 설치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 1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39" y="3102830"/>
            <a:ext cx="2784121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784121" cy="21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14" y="4293096"/>
            <a:ext cx="2784120" cy="216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143" y="1626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0738" y="27645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35695" y="39641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아래 그림과 같이 </a:t>
            </a:r>
            <a:r>
              <a:rPr lang="en-US" altLang="ko-KR" sz="1600" dirty="0" smtClean="0"/>
              <a:t>‘Next’</a:t>
            </a:r>
            <a:r>
              <a:rPr lang="ko-KR" altLang="en-US" sz="1600" dirty="0" smtClean="0"/>
              <a:t>를 클릭하여 설치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Set-Up 2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6296"/>
            <a:ext cx="2784121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60" y="4246296"/>
            <a:ext cx="2784121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1" y="1774653"/>
            <a:ext cx="2784121" cy="21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4653"/>
            <a:ext cx="2784121" cy="216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8070" y="170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49043" y="170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91952" y="42462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41103" y="42462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9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설치된 </a:t>
            </a:r>
            <a:r>
              <a:rPr lang="en-US" altLang="ko-KR" sz="1600" dirty="0" err="1" smtClean="0"/>
              <a:t>WhoCrashed</a:t>
            </a:r>
            <a:r>
              <a:rPr lang="ko-KR" altLang="en-US" sz="1600" dirty="0" smtClean="0"/>
              <a:t>를 실행하여 </a:t>
            </a:r>
            <a:r>
              <a:rPr lang="en-US" altLang="ko-KR" sz="1600" dirty="0" smtClean="0"/>
              <a:t>‘Analyze’</a:t>
            </a:r>
            <a:r>
              <a:rPr lang="ko-KR" altLang="en-US" sz="1600" dirty="0" smtClean="0"/>
              <a:t>를 클릭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Analyze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0" y="2041946"/>
            <a:ext cx="7404979" cy="39073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600" y="2348880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스크롤을 아래로 내리면 </a:t>
            </a:r>
            <a:r>
              <a:rPr lang="en-US" altLang="ko-KR" sz="1600" dirty="0" smtClean="0"/>
              <a:t>‘Crash Dump Analysis’ </a:t>
            </a:r>
            <a:r>
              <a:rPr lang="ko-KR" altLang="en-US" sz="1600" dirty="0" smtClean="0"/>
              <a:t>항목에 </a:t>
            </a:r>
            <a:r>
              <a:rPr lang="en-US" altLang="ko-KR" sz="1600" dirty="0" smtClean="0"/>
              <a:t>Dump </a:t>
            </a:r>
            <a:r>
              <a:rPr lang="ko-KR" altLang="en-US" sz="1600" dirty="0" smtClean="0"/>
              <a:t>파일을 분석한 메시지 표시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0" y="2041947"/>
            <a:ext cx="7404979" cy="39073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0833" y="2966434"/>
            <a:ext cx="146937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3871459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- 2019-08-13</a:t>
            </a:r>
            <a:r>
              <a:rPr lang="ko-KR" altLang="en-US" sz="1200" dirty="0">
                <a:solidFill>
                  <a:srgbClr val="FF0000"/>
                </a:solidFill>
              </a:rPr>
              <a:t> 화요일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오후 </a:t>
            </a:r>
            <a:r>
              <a:rPr lang="en-US" altLang="ko-KR" sz="1200" dirty="0">
                <a:solidFill>
                  <a:srgbClr val="FF0000"/>
                </a:solidFill>
              </a:rPr>
              <a:t>4:28:29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PC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문제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- </a:t>
            </a:r>
            <a:r>
              <a:rPr lang="en-US" altLang="ko-KR" sz="1200" dirty="0" smtClean="0">
                <a:solidFill>
                  <a:srgbClr val="FF0000"/>
                </a:solidFill>
              </a:rPr>
              <a:t>ntoskrnl.exe </a:t>
            </a:r>
            <a:r>
              <a:rPr lang="ko-KR" altLang="en-US" sz="1200" dirty="0">
                <a:solidFill>
                  <a:srgbClr val="FF0000"/>
                </a:solidFill>
              </a:rPr>
              <a:t>파일이 </a:t>
            </a:r>
            <a:r>
              <a:rPr lang="ko-KR" altLang="en-US" sz="1200" dirty="0" smtClean="0">
                <a:solidFill>
                  <a:srgbClr val="FF0000"/>
                </a:solidFill>
              </a:rPr>
              <a:t>원인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smtClean="0">
                <a:solidFill>
                  <a:srgbClr val="FF0000"/>
                </a:solidFill>
              </a:rPr>
              <a:t>IRQL_NOT_LESS_OR_EQUAL Error </a:t>
            </a:r>
            <a:r>
              <a:rPr lang="ko-KR" altLang="en-US" sz="1200" dirty="0" smtClean="0">
                <a:solidFill>
                  <a:srgbClr val="FF0000"/>
                </a:solidFill>
              </a:rPr>
              <a:t>발생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- </a:t>
            </a:r>
            <a:r>
              <a:rPr lang="ko-KR" altLang="en-US" sz="1200" dirty="0" smtClean="0">
                <a:solidFill>
                  <a:srgbClr val="FF0000"/>
                </a:solidFill>
              </a:rPr>
              <a:t>그 밖에 정보를 화면에 표시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err="1"/>
              <a:t>WhoCrashed</a:t>
            </a:r>
            <a:r>
              <a:rPr lang="en-US" altLang="ko-KR" spc="-300" dirty="0"/>
              <a:t> SOP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2445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/>
              <a:t>만약 문제가 없었으면  없으면  아래 사진과 같은 </a:t>
            </a:r>
            <a:r>
              <a:rPr lang="ko-KR" altLang="en-US" sz="1600" dirty="0" smtClean="0"/>
              <a:t>화면 표시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64" y="2063065"/>
            <a:ext cx="5853286" cy="39563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1680" y="2993328"/>
            <a:ext cx="2376264" cy="115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162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WhoCrashed SOP</vt:lpstr>
      <vt:lpstr>WhoCrashed SOP</vt:lpstr>
      <vt:lpstr>WhoCrashed SOP</vt:lpstr>
      <vt:lpstr>WhoCrashed SOP</vt:lpstr>
      <vt:lpstr>WhoCrashed SOP</vt:lpstr>
      <vt:lpstr>WhoCrashed SOP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148</cp:revision>
  <dcterms:created xsi:type="dcterms:W3CDTF">2012-08-16T23:29:11Z</dcterms:created>
  <dcterms:modified xsi:type="dcterms:W3CDTF">2019-12-24T08:31:11Z</dcterms:modified>
</cp:coreProperties>
</file>