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  <p:sldMasterId id="2147483880" r:id="rId2"/>
    <p:sldMasterId id="2147483898" r:id="rId3"/>
    <p:sldMasterId id="2147483900" r:id="rId4"/>
  </p:sldMasterIdLst>
  <p:notesMasterIdLst>
    <p:notesMasterId r:id="rId9"/>
  </p:notesMasterIdLst>
  <p:sldIdLst>
    <p:sldId id="256" r:id="rId5"/>
    <p:sldId id="279" r:id="rId6"/>
    <p:sldId id="285" r:id="rId7"/>
    <p:sldId id="286" r:id="rId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 상혁" initials="홍상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FFFF99"/>
    <a:srgbClr val="FFFFCC"/>
    <a:srgbClr val="33CCFF"/>
    <a:srgbClr val="CCFFFF"/>
    <a:srgbClr val="FF33CC"/>
    <a:srgbClr val="FF99FF"/>
    <a:srgbClr val="A50021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 autoAdjust="0"/>
    <p:restoredTop sz="93548" autoAdjust="0"/>
  </p:normalViewPr>
  <p:slideViewPr>
    <p:cSldViewPr>
      <p:cViewPr varScale="1">
        <p:scale>
          <a:sx n="108" d="100"/>
          <a:sy n="108" d="100"/>
        </p:scale>
        <p:origin x="22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6" y="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7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FD280B-48B9-43E2-BA7A-D4663E8CB181}" type="datetimeFigureOut">
              <a:rPr lang="ko-KR" altLang="en-US"/>
              <a:pPr>
                <a:defRPr/>
              </a:pPr>
              <a:t>2019-11-14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7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2F69FF-1923-4080-A893-D2924B8CD6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026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5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5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53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chemeClr val="tx2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chemeClr val="tx2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5444470" y="146050"/>
            <a:ext cx="3690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Advanced Equipment Development </a:t>
            </a:r>
            <a:r>
              <a:rPr kumimoji="0" lang="en-US" altLang="ko-KR" sz="1600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1" i="1" dirty="0">
              <a:solidFill>
                <a:srgbClr val="00FF00"/>
              </a:solidFill>
              <a:latin typeface="맑은 고딕"/>
              <a:ea typeface="맑은 고딕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7624553" y="146050"/>
            <a:ext cx="1509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Software 1</a:t>
            </a:r>
            <a:r>
              <a:rPr kumimoji="0" lang="en-US" altLang="ko-KR" sz="1600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  <a:ea typeface="맑은 고딕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0181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5444470" y="146050"/>
            <a:ext cx="3690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Advanced Equipment Development 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863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6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" b="97030" l="779" r="99844">
                        <a14:foregroundMark x1="30530" y1="36634" x2="32866" y2="65347"/>
                        <a14:foregroundMark x1="43302" y1="42574" x2="47819" y2="33663"/>
                        <a14:foregroundMark x1="54206" y1="41584" x2="54517" y2="55446"/>
                        <a14:foregroundMark x1="63396" y1="46535" x2="63396" y2="46535"/>
                        <a14:foregroundMark x1="66199" y1="46535" x2="66199" y2="46535"/>
                        <a14:foregroundMark x1="80997" y1="53465" x2="80997" y2="53465"/>
                        <a14:foregroundMark x1="80218" y1="45545" x2="80218" y2="60396"/>
                        <a14:foregroundMark x1="84735" y1="64356" x2="84735" y2="64356"/>
                        <a14:foregroundMark x1="87072" y1="54455" x2="89720" y2="49505"/>
                        <a14:foregroundMark x1="94704" y1="37624" x2="94704" y2="37624"/>
                        <a14:foregroundMark x1="94237" y1="52475" x2="94237" y2="52475"/>
                        <a14:foregroundMark x1="96885" y1="66337" x2="96885" y2="66337"/>
                        <a14:foregroundMark x1="46885" y1="70297" x2="46885" y2="70297"/>
                        <a14:foregroundMark x1="49221" y1="70297" x2="49221" y2="70297"/>
                        <a14:foregroundMark x1="92523" y1="70297" x2="92523" y2="702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63" r="-1"/>
          <a:stretch/>
        </p:blipFill>
        <p:spPr>
          <a:xfrm>
            <a:off x="3737057" y="6540983"/>
            <a:ext cx="1321250" cy="26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1" y="6565131"/>
            <a:ext cx="693834" cy="23953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8002746" y="6525344"/>
            <a:ext cx="1082989" cy="27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561" bIns="0" anchor="b"/>
          <a:lstStyle/>
          <a:p>
            <a:pPr algn="r" defTabSz="990438">
              <a:defRPr/>
            </a:pPr>
            <a:fld id="{D21098E6-FF75-461B-92A3-5CE6CABEE539}" type="slidenum">
              <a:rPr lang="en-US" altLang="ko-KR" sz="16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r" defTabSz="990438">
                <a:defRPr/>
              </a:pPr>
              <a:t>‹#›</a:t>
            </a:fld>
            <a:r>
              <a:rPr lang="en-US" altLang="ko-KR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/ 7</a:t>
            </a:r>
          </a:p>
        </p:txBody>
      </p:sp>
      <p:sp>
        <p:nvSpPr>
          <p:cNvPr id="13" name="직사각형 12"/>
          <p:cNvSpPr>
            <a:spLocks noChangeArrowheads="1"/>
          </p:cNvSpPr>
          <p:nvPr userDrawn="1"/>
        </p:nvSpPr>
        <p:spPr bwMode="auto">
          <a:xfrm>
            <a:off x="5185805" y="116632"/>
            <a:ext cx="4024466" cy="38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51435" rIns="101250" bIns="51435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Advanced Equipment Development</a:t>
            </a:r>
            <a:r>
              <a:rPr kumimoji="0" lang="en-US" altLang="ko-KR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Team</a:t>
            </a:r>
            <a:endParaRPr kumimoji="0" lang="en-US" altLang="ko-KR" b="1" i="1" dirty="0" smtClean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8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558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20810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 01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kumimoji="0" lang="en-US" altLang="ko-KR" b="1" dirty="0" smtClean="0">
              <a:solidFill>
                <a:prstClr val="black">
                  <a:lumMod val="50000"/>
                  <a:lumOff val="50000"/>
                </a:prst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26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fld id="{5945B6F3-5D03-47E1-8599-461D566A8419}" type="slidenum">
              <a:rPr kumimoji="0" lang="en-US" altLang="ko-KR" sz="1600" b="1" i="1">
                <a:solidFill>
                  <a:srgbClr val="1F497D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CC3300"/>
                </a:solidFill>
                <a:latin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15408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2019-11-14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813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2019-11-14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8548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2019-11-14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433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2019-11-14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774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8846" y="1753652"/>
            <a:ext cx="8533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 smtClean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MAHA ALD Oxide S/W V1.1.3_Build_8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2800" spc="-300" dirty="0">
              <a:gradFill>
                <a:gsLst>
                  <a:gs pos="0">
                    <a:srgbClr val="1F497D">
                      <a:lumMod val="75000"/>
                    </a:srgbClr>
                  </a:gs>
                  <a:gs pos="49000">
                    <a:srgbClr val="0070C0"/>
                  </a:gs>
                  <a:gs pos="50000">
                    <a:srgbClr val="1F497D">
                      <a:lumMod val="75000"/>
                    </a:srgbClr>
                  </a:gs>
                  <a:gs pos="100000">
                    <a:srgbClr val="0070C0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Pending Item </a:t>
            </a:r>
            <a:r>
              <a:rPr kumimoji="0" lang="en-US" altLang="ko-KR" sz="2800" dirty="0" smtClean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List</a:t>
            </a:r>
            <a:endParaRPr kumimoji="0" lang="en-US" altLang="ko-KR" sz="2800" dirty="0">
              <a:gradFill>
                <a:gsLst>
                  <a:gs pos="0">
                    <a:srgbClr val="1F497D">
                      <a:lumMod val="75000"/>
                    </a:srgbClr>
                  </a:gs>
                  <a:gs pos="49000">
                    <a:srgbClr val="0070C0"/>
                  </a:gs>
                  <a:gs pos="50000">
                    <a:srgbClr val="1F497D">
                      <a:lumMod val="75000"/>
                    </a:srgbClr>
                  </a:gs>
                  <a:gs pos="100000">
                    <a:srgbClr val="0070C0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539552" y="4365104"/>
            <a:ext cx="1552413" cy="1175706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WONIK IPS</a:t>
            </a:r>
          </a:p>
          <a:p>
            <a:pPr marL="0" indent="0">
              <a:buNone/>
              <a:defRPr/>
            </a:pP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Software </a:t>
            </a:r>
            <a:r>
              <a:rPr kumimoji="0" lang="en-US" altLang="ko-KR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Team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defRPr/>
            </a:pPr>
            <a:endParaRPr kumimoji="0" lang="en-US" altLang="ko-KR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2019. 11. 07.</a:t>
            </a:r>
            <a:endParaRPr kumimoji="0" lang="en-US" altLang="ko-KR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SW VOC Item</a:t>
            </a:r>
            <a:endParaRPr kumimoji="0" lang="en-US" altLang="ko-KR" sz="2000" i="1" dirty="0" smtClean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94051"/>
              </p:ext>
            </p:extLst>
          </p:nvPr>
        </p:nvGraphicFramePr>
        <p:xfrm>
          <a:off x="163538" y="764704"/>
          <a:ext cx="8820000" cy="1930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9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6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사항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4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kumimoji="1" lang="en-US" altLang="ko-KR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PLC Inter lock Option </a:t>
                      </a:r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 추가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Process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진행 중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PLC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Intlk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발생 시 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Process Abort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되어 해당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Wafer Particle 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발생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Process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진행 중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PLC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Intlk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발생 시 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Level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Option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화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Warning/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ChmDis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/Abort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성으로 나누어 설정 가능하도록 개발 요청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CIP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검증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Heat Exchanger Level Low Alarm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Chiller Level Low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해당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Warning Alarm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으로 확인하여 계획적이며 안정적인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Chiller Charge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가능 구현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CIP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검증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39970"/>
                  </a:ext>
                </a:extLst>
              </a:tr>
            </a:tbl>
          </a:graphicData>
        </a:graphic>
      </p:graphicFrame>
      <p:graphicFrame>
        <p:nvGraphicFramePr>
          <p:cNvPr id="9" name="개체 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719736"/>
              </p:ext>
            </p:extLst>
          </p:nvPr>
        </p:nvGraphicFramePr>
        <p:xfrm>
          <a:off x="6012160" y="141277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프레젠테이션" showAsIcon="1" r:id="rId4" imgW="914400" imgH="771480" progId="PowerPoint.Show.12">
                  <p:embed/>
                </p:oleObj>
              </mc:Choice>
              <mc:Fallback>
                <p:oleObj name="프레젠테이션" showAsIcon="1" r:id="rId4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2160" y="141277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94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1. </a:t>
            </a: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PLC Inter lock Option </a:t>
            </a:r>
            <a:r>
              <a:rPr kumimoji="0" lang="ko-KR" altLang="en-US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기능 </a:t>
            </a:r>
            <a:r>
              <a:rPr kumimoji="0" lang="ko-KR" altLang="en-US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추가</a:t>
            </a:r>
            <a:endParaRPr kumimoji="0" lang="ko-KR" altLang="en-US" sz="2000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025327"/>
              </p:ext>
            </p:extLst>
          </p:nvPr>
        </p:nvGraphicFramePr>
        <p:xfrm>
          <a:off x="166432" y="836712"/>
          <a:ext cx="8820000" cy="540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구분항목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개발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고객사명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17L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발생일자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 청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17L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김경훈님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조치여부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가능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설비 적용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HQ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유기종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사유</a:t>
                      </a: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V1.1.3_Build_8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Process 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진행 중 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PLC Inter Lock 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발생 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Process Abort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되어 해당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Wafer Particle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발생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형태 및 영향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Process 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진행 중 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PLC Inter Lock 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발생 시 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Level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을 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Option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화 하여 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Warning/</a:t>
                      </a:r>
                      <a:r>
                        <a:rPr lang="en-US" altLang="ko-KR" sz="900" b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ChmDis</a:t>
                      </a:r>
                      <a:r>
                        <a:rPr lang="en-US" altLang="ko-KR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/Abort </a:t>
                      </a:r>
                      <a:r>
                        <a:rPr lang="ko-KR" altLang="en-US" sz="9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설정 가능하도록 개발</a:t>
                      </a: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개선결과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CDA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RF Filter Fan Inter Lock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Option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으로 </a:t>
                      </a:r>
                      <a:r>
                        <a:rPr lang="en-US" altLang="ko-KR" sz="9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ChmDis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31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4425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9552" y="5660414"/>
            <a:ext cx="3816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  <a:ea typeface="+mn-ea"/>
              </a:rPr>
              <a:t>CDA Inter Lock </a:t>
            </a:r>
            <a:r>
              <a:rPr lang="en-US" altLang="ko-KR" sz="1400" b="1" dirty="0" err="1" smtClean="0">
                <a:latin typeface="+mn-ea"/>
                <a:ea typeface="+mn-ea"/>
              </a:rPr>
              <a:t>ChmDis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추가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42678" y="5632917"/>
            <a:ext cx="3834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  <a:ea typeface="+mn-ea"/>
              </a:rPr>
              <a:t>RF1,2 Filter Fan Inter Lock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19" y="3212976"/>
            <a:ext cx="3829864" cy="244743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691680" y="5297667"/>
            <a:ext cx="1008112" cy="158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679" y="3204098"/>
            <a:ext cx="3834041" cy="244743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039618" y="4587867"/>
            <a:ext cx="980654" cy="281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2. </a:t>
            </a: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Heat Exchanger Level Low Alarm </a:t>
            </a:r>
            <a:r>
              <a:rPr kumimoji="0" lang="ko-KR" altLang="en-US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추가</a:t>
            </a:r>
            <a:endParaRPr kumimoji="0" lang="ko-KR" altLang="en-US" sz="2000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055274"/>
              </p:ext>
            </p:extLst>
          </p:nvPr>
        </p:nvGraphicFramePr>
        <p:xfrm>
          <a:off x="166432" y="836712"/>
          <a:ext cx="8820000" cy="540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구분항목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개발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고객사명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17L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발생일자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 청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17L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김경훈님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조치여부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가능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설비 적용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HQ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유기종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사유</a:t>
                      </a: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V1.1.3_Build_8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Chiller Level Low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해당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Alarm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 없어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Charge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불편</a:t>
                      </a: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형태 및 영향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Chiller Level Low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해당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Warning Alarm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으로 확인하여 계획적이며 안정적인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Chiller Charge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가능 구현</a:t>
                      </a: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개선결과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Heat Exchanger Level Low Waring Alarm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 발생하여 </a:t>
                      </a: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Charge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을 원활하게 가능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31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4425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47170" y="5661248"/>
            <a:ext cx="381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n-ea"/>
              </a:rPr>
              <a:t>Alarm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</a:rPr>
              <a:t>ID : </a:t>
            </a:r>
            <a:r>
              <a:rPr lang="en-US" altLang="ko-KR" sz="1400" b="1" dirty="0" smtClean="0">
                <a:latin typeface="+mn-ea"/>
                <a:ea typeface="+mn-ea"/>
              </a:rPr>
              <a:t>8632</a:t>
            </a:r>
          </a:p>
          <a:p>
            <a:pPr algn="ctr"/>
            <a:r>
              <a:rPr lang="en-US" altLang="ko-KR" sz="1400" b="1" dirty="0">
                <a:latin typeface="+mn-ea"/>
                <a:ea typeface="+mn-ea"/>
              </a:rPr>
              <a:t>Heat Exchanger Level Low Waring </a:t>
            </a:r>
            <a:r>
              <a:rPr lang="en-US" altLang="ko-KR" sz="1400" b="1" dirty="0" smtClean="0">
                <a:latin typeface="+mn-ea"/>
                <a:ea typeface="+mn-ea"/>
              </a:rPr>
              <a:t>Alarm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242" y="2907496"/>
            <a:ext cx="4338104" cy="275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1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  <a:alpha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42708</TotalTime>
  <Words>276</Words>
  <Application>Microsoft Office PowerPoint</Application>
  <PresentationFormat>화면 슬라이드 쇼(4:3)</PresentationFormat>
  <Paragraphs>90</Paragraphs>
  <Slides>4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7" baseType="lpstr">
      <vt:lpstr>HY헤드라인M</vt:lpstr>
      <vt:lpstr>굴림</vt:lpstr>
      <vt:lpstr>나눔고딕</vt:lpstr>
      <vt:lpstr>나눔고딕 Bold</vt:lpstr>
      <vt:lpstr>맑은 고딕</vt:lpstr>
      <vt:lpstr>휴먼모음T</vt:lpstr>
      <vt:lpstr>Arial</vt:lpstr>
      <vt:lpstr>Times New Roman</vt:lpstr>
      <vt:lpstr>1_Office 테마</vt:lpstr>
      <vt:lpstr>2_Office 테마</vt:lpstr>
      <vt:lpstr>3_Office 테마</vt:lpstr>
      <vt:lpstr>Office 테마</vt:lpstr>
      <vt:lpstr>Microsoft 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KWU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Electrochemistry</dc:title>
  <dc:creator>STEROGRAM</dc:creator>
  <cp:lastModifiedBy>AutoBVT</cp:lastModifiedBy>
  <cp:revision>2672</cp:revision>
  <cp:lastPrinted>2019-11-07T04:03:27Z</cp:lastPrinted>
  <dcterms:created xsi:type="dcterms:W3CDTF">2007-07-24T06:36:52Z</dcterms:created>
  <dcterms:modified xsi:type="dcterms:W3CDTF">2019-11-14T00:18:03Z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D:\RF제어개발팀_PPT_Format.pptx</vt:lpwstr>
  </property>
</Properties>
</file>