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8"/>
  </p:notesMasterIdLst>
  <p:sldIdLst>
    <p:sldId id="256" r:id="rId5"/>
    <p:sldId id="279" r:id="rId6"/>
    <p:sldId id="285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5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624553" y="146050"/>
            <a:ext cx="1509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Software 1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V1.1.3_Build_9</a:t>
            </a:r>
            <a:endParaRPr kumimoji="0" lang="en-US" altLang="ko-KR" sz="280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2019. 11. 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09.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SW VOC Item</a:t>
            </a:r>
            <a:endParaRPr kumimoji="0" lang="en-US" altLang="ko-KR" sz="2000" i="1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57505"/>
              </p:ext>
            </p:extLst>
          </p:nvPr>
        </p:nvGraphicFramePr>
        <p:xfrm>
          <a:off x="163538" y="764704"/>
          <a:ext cx="882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IO SVID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Leak Check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IO SVID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Leak Check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없어 사용에 불편함 초래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1.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PLC Inter lock Option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기능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추가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7729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Leak Check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IO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SVID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미등록으로 불편함 초래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관련 중요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IO SVID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에 등록하여 관리에 용이</a:t>
                      </a:r>
                      <a:endParaRPr lang="ko-KR" altLang="en-US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Leak Check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IO SVID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등록 완료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84429" y="3224397"/>
            <a:ext cx="2893630" cy="1133149"/>
            <a:chOff x="5566802" y="3520554"/>
            <a:chExt cx="2893630" cy="1133149"/>
          </a:xfrm>
        </p:grpSpPr>
        <p:sp>
          <p:nvSpPr>
            <p:cNvPr id="14" name="TextBox 13"/>
            <p:cNvSpPr txBox="1"/>
            <p:nvPr/>
          </p:nvSpPr>
          <p:spPr>
            <a:xfrm>
              <a:off x="5566802" y="4130483"/>
              <a:ext cx="2893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  <a:ea typeface="+mn-ea"/>
                </a:rPr>
                <a:t>TM, LL1, LL2, PM1, PM2, PM3</a:t>
              </a:r>
            </a:p>
            <a:p>
              <a:pPr algn="ctr"/>
              <a:r>
                <a:rPr lang="en-US" altLang="ko-KR" sz="1400" b="1" dirty="0" smtClean="0">
                  <a:latin typeface="+mn-ea"/>
                  <a:ea typeface="+mn-ea"/>
                </a:rPr>
                <a:t>Leak Ch</a:t>
              </a:r>
              <a:r>
                <a:rPr lang="en-US" altLang="ko-KR" sz="1400" b="1" dirty="0" smtClean="0">
                  <a:latin typeface="+mn-ea"/>
                  <a:ea typeface="+mn-ea"/>
                </a:rPr>
                <a:t>eck Use Time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1840"/>
            <a:stretch/>
          </p:blipFill>
          <p:spPr>
            <a:xfrm>
              <a:off x="6113517" y="3520554"/>
              <a:ext cx="1800200" cy="609929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40" y="4594226"/>
            <a:ext cx="5481920" cy="121371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03290" y="3399921"/>
            <a:ext cx="4281150" cy="717310"/>
            <a:chOff x="2431425" y="2970171"/>
            <a:chExt cx="4281150" cy="7173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1425" y="2970171"/>
              <a:ext cx="4281150" cy="41081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089138" y="3379704"/>
              <a:ext cx="2965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  <a:ea typeface="+mn-ea"/>
                </a:rPr>
                <a:t>Leak Check </a:t>
              </a:r>
              <a:r>
                <a:rPr lang="en-US" altLang="ko-KR" sz="1400" b="1" dirty="0" err="1" smtClean="0">
                  <a:latin typeface="+mn-ea"/>
                  <a:ea typeface="+mn-ea"/>
                </a:rPr>
                <a:t>Config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12756" y="5830970"/>
            <a:ext cx="491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SVID </a:t>
            </a:r>
            <a:r>
              <a:rPr lang="ko-KR" altLang="en-US" sz="1400" b="1" dirty="0" smtClean="0">
                <a:latin typeface="+mn-ea"/>
                <a:ea typeface="+mn-ea"/>
              </a:rPr>
              <a:t>등록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6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42727</TotalTime>
  <Words>159</Words>
  <Application>Microsoft Office PowerPoint</Application>
  <PresentationFormat>화면 슬라이드 쇼(4:3)</PresentationFormat>
  <Paragraphs>53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2675</cp:revision>
  <cp:lastPrinted>2019-11-07T04:03:27Z</cp:lastPrinted>
  <dcterms:created xsi:type="dcterms:W3CDTF">2007-07-24T06:36:52Z</dcterms:created>
  <dcterms:modified xsi:type="dcterms:W3CDTF">2019-12-19T05:39:09Z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