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1096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SOP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과장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2020.11.29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SOP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- 1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2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11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SOP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150</cp:revision>
  <dcterms:created xsi:type="dcterms:W3CDTF">2012-08-16T23:29:11Z</dcterms:created>
  <dcterms:modified xsi:type="dcterms:W3CDTF">2020-03-12T01:48:53Z</dcterms:modified>
</cp:coreProperties>
</file>