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6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1F5"/>
    <a:srgbClr val="D0E3EA"/>
    <a:srgbClr val="132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2462" autoAdjust="0"/>
  </p:normalViewPr>
  <p:slideViewPr>
    <p:cSldViewPr>
      <p:cViewPr varScale="1">
        <p:scale>
          <a:sx n="107" d="100"/>
          <a:sy n="107" d="100"/>
        </p:scale>
        <p:origin x="18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F07F7-1ADC-497C-BD21-C19E8EA448D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5EB2C-45FF-431F-A3CF-35E26C05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1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4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19933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8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</a:t>
            </a:r>
            <a:r>
              <a:rPr lang="en-US" altLang="ko-KR" sz="1800" b="1" u="none" baseline="0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01</a:t>
            </a:r>
            <a:endParaRPr lang="en-US" altLang="ko-KR" sz="1800" b="1" u="none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800" b="1" u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lang="en-US" altLang="ko-KR" sz="18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62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3528" y="6553052"/>
            <a:ext cx="2895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 smtClean="0"/>
              <a:t>원릭</a:t>
            </a:r>
            <a:r>
              <a:rPr lang="ko-KR" altLang="en-US" dirty="0" smtClean="0"/>
              <a:t> 슬라이드 제목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53052"/>
            <a:ext cx="2133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04664"/>
            <a:ext cx="1828791" cy="3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98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47E0-97B4-4F59-A444-B030B154B2CA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3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61" r:id="rId3"/>
    <p:sldLayoutId id="214748366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720" y="2060848"/>
            <a:ext cx="5352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한글 깨짐 관련 파일 교체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728" y="3440618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유기종 과장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728" y="4117142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2020.03.12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1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300" dirty="0"/>
              <a:t>한글 깨짐 관련 파일 </a:t>
            </a:r>
            <a:r>
              <a:rPr lang="ko-KR" altLang="en-US" spc="-300" dirty="0" smtClean="0"/>
              <a:t>교체</a:t>
            </a:r>
            <a:endParaRPr lang="en-US" altLang="ko-KR" spc="-300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14623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- Path : </a:t>
            </a:r>
            <a:r>
              <a:rPr lang="en-US" altLang="ko-KR" sz="1600" dirty="0" smtClean="0">
                <a:solidFill>
                  <a:srgbClr val="FF0000"/>
                </a:solidFill>
              </a:rPr>
              <a:t>CTC_PE_ALD\GUI\TMC\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Screen_TMC.cfg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 smtClean="0"/>
              <a:t>     </a:t>
            </a:r>
            <a:r>
              <a:rPr lang="en-US" altLang="ko-KR" sz="1600" dirty="0"/>
              <a:t>- </a:t>
            </a:r>
            <a:r>
              <a:rPr lang="en-US" altLang="ko-KR" sz="1600" dirty="0" err="1" smtClean="0"/>
              <a:t>Screen_TMC.cfg</a:t>
            </a:r>
            <a:r>
              <a:rPr lang="ko-KR" altLang="en-US" sz="1600" dirty="0" smtClean="0"/>
              <a:t>을 열어서 아래 그림과 같이 </a:t>
            </a:r>
            <a:r>
              <a:rPr lang="ko-KR" altLang="en-US" sz="1600" dirty="0" smtClean="0">
                <a:solidFill>
                  <a:srgbClr val="FF0000"/>
                </a:solidFill>
              </a:rPr>
              <a:t>한글이 깨져 있는지 확인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- </a:t>
            </a:r>
            <a:r>
              <a:rPr lang="ko-KR" altLang="en-US" sz="1600" dirty="0" smtClean="0"/>
              <a:t>열려있는 파일을 닫고 첨부 파일을 그대로 </a:t>
            </a:r>
            <a:r>
              <a:rPr lang="ko-KR" altLang="en-US" sz="1600" dirty="0" smtClean="0">
                <a:solidFill>
                  <a:srgbClr val="FF0000"/>
                </a:solidFill>
              </a:rPr>
              <a:t>덮어쓰기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/>
              <a:t>     </a:t>
            </a:r>
            <a:r>
              <a:rPr lang="en-US" altLang="ko-KR" sz="1600" dirty="0"/>
              <a:t>- </a:t>
            </a:r>
            <a:r>
              <a:rPr lang="ko-KR" altLang="en-US" sz="1600" dirty="0" smtClean="0"/>
              <a:t>덮어 쓰기 후 다시 </a:t>
            </a:r>
            <a:r>
              <a:rPr lang="en-US" altLang="ko-KR" sz="1600" dirty="0" err="1" smtClean="0"/>
              <a:t>Screen_TMC.cfg</a:t>
            </a:r>
            <a:r>
              <a:rPr lang="ko-KR" altLang="en-US" sz="1600" dirty="0"/>
              <a:t>을 열어서 </a:t>
            </a:r>
            <a:r>
              <a:rPr lang="ko-KR" altLang="en-US" sz="1600" dirty="0" smtClean="0">
                <a:solidFill>
                  <a:srgbClr val="FF0000"/>
                </a:solidFill>
              </a:rPr>
              <a:t>한글이 </a:t>
            </a:r>
            <a:r>
              <a:rPr lang="ko-KR" altLang="en-US" sz="1600" dirty="0">
                <a:solidFill>
                  <a:srgbClr val="FF0000"/>
                </a:solidFill>
              </a:rPr>
              <a:t>깨져 있는지 확인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 err="1">
                <a:latin typeface="맑은 고딕" panose="020B0503020000020004" pitchFamily="50" charset="-127"/>
              </a:rPr>
              <a:t>Screen_TMC.cfg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17" y="3035117"/>
            <a:ext cx="6868765" cy="248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5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300" dirty="0"/>
              <a:t>한글 깨짐 관련 파일 </a:t>
            </a:r>
            <a:r>
              <a:rPr lang="ko-KR" altLang="en-US" spc="-300" dirty="0" smtClean="0"/>
              <a:t>교체</a:t>
            </a:r>
            <a:endParaRPr lang="en-US" altLang="ko-KR" spc="-300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14623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- Path : </a:t>
            </a:r>
            <a:r>
              <a:rPr lang="en-US" altLang="ko-KR" sz="1600" dirty="0">
                <a:solidFill>
                  <a:srgbClr val="FF0000"/>
                </a:solidFill>
              </a:rPr>
              <a:t>CTC_PE_ALD\GUI\CTC\</a:t>
            </a:r>
            <a:r>
              <a:rPr lang="en-US" altLang="ko-KR" sz="1600" dirty="0" err="1">
                <a:solidFill>
                  <a:srgbClr val="FF0000"/>
                </a:solidFill>
              </a:rPr>
              <a:t>Popup_WfrSyncConfirm.cfg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 smtClean="0"/>
              <a:t>     </a:t>
            </a:r>
            <a:r>
              <a:rPr lang="en-US" altLang="ko-KR" sz="1600" dirty="0"/>
              <a:t>- </a:t>
            </a:r>
            <a:r>
              <a:rPr lang="en-US" altLang="ko-KR" sz="1600" dirty="0" smtClean="0"/>
              <a:t>‘</a:t>
            </a:r>
            <a:r>
              <a:rPr lang="en-US" altLang="ko-KR" sz="1600" dirty="0" err="1" smtClean="0"/>
              <a:t>Popup_WfrSyncConfirm.cfg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을 </a:t>
            </a:r>
            <a:r>
              <a:rPr lang="ko-KR" altLang="en-US" sz="1600" dirty="0" smtClean="0"/>
              <a:t>열어서 아래 그림과 같이 </a:t>
            </a:r>
            <a:r>
              <a:rPr lang="ko-KR" altLang="en-US" sz="1600" dirty="0" smtClean="0">
                <a:solidFill>
                  <a:srgbClr val="FF0000"/>
                </a:solidFill>
              </a:rPr>
              <a:t>한글이 깨져 있는지 확인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/>
              <a:t>     </a:t>
            </a:r>
            <a:r>
              <a:rPr lang="en-US" altLang="ko-KR" sz="1600" dirty="0"/>
              <a:t>- </a:t>
            </a:r>
            <a:r>
              <a:rPr lang="ko-KR" altLang="en-US" sz="1600" dirty="0"/>
              <a:t>덮어 쓰기 후 다시 </a:t>
            </a:r>
            <a:r>
              <a:rPr lang="en-US" altLang="ko-KR" sz="1600" dirty="0" smtClean="0"/>
              <a:t>‘</a:t>
            </a:r>
            <a:r>
              <a:rPr lang="en-US" altLang="ko-KR" sz="1600" dirty="0" err="1" smtClean="0"/>
              <a:t>Popup_WfrSyncConfirm.cfg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을 </a:t>
            </a:r>
            <a:r>
              <a:rPr lang="ko-KR" altLang="en-US" sz="1600" dirty="0"/>
              <a:t>열어서 </a:t>
            </a:r>
            <a:r>
              <a:rPr lang="ko-KR" altLang="en-US" sz="1600" dirty="0">
                <a:solidFill>
                  <a:srgbClr val="FF0000"/>
                </a:solidFill>
              </a:rPr>
              <a:t>한글이 깨져 있는지 확인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 err="1" smtClean="0">
                <a:latin typeface="맑은 고딕" panose="020B0503020000020004" pitchFamily="50" charset="-127"/>
              </a:rPr>
              <a:t>Popup_WfrSyncConfirm.cfg</a:t>
            </a:r>
            <a:endParaRPr lang="en-US" altLang="ko-KR" sz="2000" b="1" kern="0" dirty="0">
              <a:latin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313" y="3035116"/>
            <a:ext cx="5963374" cy="251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5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97</Words>
  <Application>Microsoft Office PowerPoint</Application>
  <PresentationFormat>화면 슬라이드 쇼(4:3)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나눔고딕</vt:lpstr>
      <vt:lpstr>나눔고딕 Bold</vt:lpstr>
      <vt:lpstr>맑은 고딕</vt:lpstr>
      <vt:lpstr>Arial</vt:lpstr>
      <vt:lpstr>Office 테마</vt:lpstr>
      <vt:lpstr>PowerPoint 프레젠테이션</vt:lpstr>
      <vt:lpstr>한글 깨짐 관련 파일 교체</vt:lpstr>
      <vt:lpstr>한글 깨짐 관련 파일 교체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AutoBVT</cp:lastModifiedBy>
  <cp:revision>152</cp:revision>
  <dcterms:created xsi:type="dcterms:W3CDTF">2012-08-16T23:29:11Z</dcterms:created>
  <dcterms:modified xsi:type="dcterms:W3CDTF">2020-03-12T01:44:23Z</dcterms:modified>
</cp:coreProperties>
</file>