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6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5655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Chamber Condition Control</a:t>
            </a:r>
            <a:endParaRPr lang="ko-KR" altLang="en-US" sz="4000" b="1" spc="-300" dirty="0">
              <a:gradFill>
                <a:gsLst>
                  <a:gs pos="0">
                    <a:schemeClr val="tx2">
                      <a:lumMod val="75000"/>
                    </a:schemeClr>
                  </a:gs>
                  <a:gs pos="49000">
                    <a:srgbClr val="0070C0"/>
                  </a:gs>
                  <a:gs pos="5000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유기종 과장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2020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 04.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Chamber Condition Control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그림 아래에 </a:t>
            </a:r>
            <a:r>
              <a:rPr lang="en-US" altLang="ko-KR" sz="1600" dirty="0" smtClean="0"/>
              <a:t>‘Edit’ </a:t>
            </a:r>
            <a:r>
              <a:rPr lang="ko-KR" altLang="en-US" sz="1600" dirty="0" smtClean="0"/>
              <a:t>버튼이 활성화가 되면 </a:t>
            </a:r>
            <a:r>
              <a:rPr lang="en-US" altLang="ko-KR" sz="1600" dirty="0" smtClean="0"/>
              <a:t>‘Run’ </a:t>
            </a:r>
            <a:r>
              <a:rPr lang="ko-KR" altLang="en-US" sz="1600" dirty="0" smtClean="0"/>
              <a:t>버튼 실행 조건이 된다</a:t>
            </a:r>
            <a:r>
              <a:rPr lang="en-US" altLang="ko-KR" sz="1600" dirty="0" smtClean="0"/>
              <a:t>.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8964488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Manual Control </a:t>
            </a: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Run </a:t>
            </a:r>
            <a:r>
              <a:rPr lang="ko-KR" altLang="en-US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실행 조건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5472608" cy="410445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653117" y="5102188"/>
            <a:ext cx="396044" cy="334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56176" y="1840951"/>
            <a:ext cx="2880320" cy="27401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1. Edit </a:t>
            </a:r>
            <a:r>
              <a:rPr lang="ko-KR" altLang="en-US" sz="1400" dirty="0">
                <a:solidFill>
                  <a:schemeClr val="tx1"/>
                </a:solidFill>
              </a:rPr>
              <a:t>비활성화 時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- </a:t>
            </a:r>
            <a:r>
              <a:rPr lang="ko-KR" altLang="en-US" sz="1400" dirty="0" smtClean="0">
                <a:solidFill>
                  <a:schemeClr val="tx1"/>
                </a:solidFill>
              </a:rPr>
              <a:t>모든 </a:t>
            </a:r>
            <a:r>
              <a:rPr lang="ko-KR" altLang="en-US" sz="1400" dirty="0">
                <a:solidFill>
                  <a:schemeClr val="tx1"/>
                </a:solidFill>
              </a:rPr>
              <a:t>버튼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 불가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모든 </a:t>
            </a:r>
            <a:r>
              <a:rPr lang="ko-KR" altLang="en-US" sz="1400" dirty="0" smtClean="0">
                <a:solidFill>
                  <a:schemeClr val="tx1"/>
                </a:solidFill>
              </a:rPr>
              <a:t>설정 변경 </a:t>
            </a:r>
            <a:r>
              <a:rPr lang="ko-KR" altLang="en-US" sz="1400" dirty="0">
                <a:solidFill>
                  <a:schemeClr val="tx1"/>
                </a:solidFill>
              </a:rPr>
              <a:t>불가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en-US" altLang="ko-KR" sz="1400" dirty="0">
                <a:solidFill>
                  <a:schemeClr val="tx1"/>
                </a:solidFill>
              </a:rPr>
              <a:t>Edit </a:t>
            </a:r>
            <a:r>
              <a:rPr lang="ko-KR" altLang="en-US" sz="1400" dirty="0" smtClean="0">
                <a:solidFill>
                  <a:schemeClr val="tx1"/>
                </a:solidFill>
              </a:rPr>
              <a:t>활성화 </a:t>
            </a:r>
            <a:r>
              <a:rPr lang="ko-KR" altLang="en-US" sz="1400" dirty="0">
                <a:solidFill>
                  <a:schemeClr val="tx1"/>
                </a:solidFill>
              </a:rPr>
              <a:t>時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- </a:t>
            </a:r>
            <a:r>
              <a:rPr lang="ko-KR" altLang="en-US" sz="1400" dirty="0" smtClean="0">
                <a:solidFill>
                  <a:schemeClr val="tx1"/>
                </a:solidFill>
              </a:rPr>
              <a:t>모든 </a:t>
            </a:r>
            <a:r>
              <a:rPr lang="ko-KR" altLang="en-US" sz="1400" dirty="0">
                <a:solidFill>
                  <a:schemeClr val="tx1"/>
                </a:solidFill>
              </a:rPr>
              <a:t>버튼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- </a:t>
            </a:r>
            <a:r>
              <a:rPr lang="ko-KR" altLang="en-US" sz="1400" dirty="0" smtClean="0">
                <a:solidFill>
                  <a:schemeClr val="tx1"/>
                </a:solidFill>
              </a:rPr>
              <a:t>모든 설정 변경 가능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10" y="2043139"/>
            <a:ext cx="695325" cy="2667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86" y="3341782"/>
            <a:ext cx="714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73</Words>
  <Application>Microsoft Office PowerPoint</Application>
  <PresentationFormat>화면 슬라이드 쇼(4:3)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나눔고딕</vt:lpstr>
      <vt:lpstr>나눔고딕 Bold</vt:lpstr>
      <vt:lpstr>맑은 고딕</vt:lpstr>
      <vt:lpstr>Arial</vt:lpstr>
      <vt:lpstr>Office 테마</vt:lpstr>
      <vt:lpstr>PowerPoint 프레젠테이션</vt:lpstr>
      <vt:lpstr>Chamber Condition Control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154</cp:revision>
  <cp:lastPrinted>2020-04-01T05:17:54Z</cp:lastPrinted>
  <dcterms:created xsi:type="dcterms:W3CDTF">2012-08-16T23:29:11Z</dcterms:created>
  <dcterms:modified xsi:type="dcterms:W3CDTF">2020-04-01T05:31:24Z</dcterms:modified>
</cp:coreProperties>
</file>