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Sheet6!$E$4:$E$149</c:f>
              <c:numCache>
                <c:formatCode>General</c:formatCode>
                <c:ptCount val="1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</c:numCache>
            </c:numRef>
          </c:cat>
          <c:val>
            <c:numRef>
              <c:f>Sheet6!$F$4:$F$149</c:f>
              <c:numCache>
                <c:formatCode>General</c:formatCode>
                <c:ptCount val="1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257</c:v>
                </c:pt>
                <c:pt idx="4">
                  <c:v>1847</c:v>
                </c:pt>
                <c:pt idx="5">
                  <c:v>4667</c:v>
                </c:pt>
                <c:pt idx="6">
                  <c:v>5034</c:v>
                </c:pt>
                <c:pt idx="7">
                  <c:v>6921</c:v>
                </c:pt>
                <c:pt idx="8">
                  <c:v>7148</c:v>
                </c:pt>
                <c:pt idx="9">
                  <c:v>7142</c:v>
                </c:pt>
                <c:pt idx="10">
                  <c:v>7204</c:v>
                </c:pt>
                <c:pt idx="11">
                  <c:v>7206</c:v>
                </c:pt>
                <c:pt idx="12">
                  <c:v>7232</c:v>
                </c:pt>
                <c:pt idx="13">
                  <c:v>7254</c:v>
                </c:pt>
                <c:pt idx="14">
                  <c:v>7268</c:v>
                </c:pt>
                <c:pt idx="15">
                  <c:v>7228</c:v>
                </c:pt>
                <c:pt idx="16">
                  <c:v>7283</c:v>
                </c:pt>
                <c:pt idx="17">
                  <c:v>7228</c:v>
                </c:pt>
                <c:pt idx="18">
                  <c:v>7283</c:v>
                </c:pt>
                <c:pt idx="19">
                  <c:v>7217</c:v>
                </c:pt>
                <c:pt idx="20">
                  <c:v>7241</c:v>
                </c:pt>
                <c:pt idx="21">
                  <c:v>7254</c:v>
                </c:pt>
                <c:pt idx="22">
                  <c:v>7232</c:v>
                </c:pt>
                <c:pt idx="23">
                  <c:v>7215</c:v>
                </c:pt>
                <c:pt idx="24">
                  <c:v>3146</c:v>
                </c:pt>
                <c:pt idx="25">
                  <c:v>281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257</c:v>
                </c:pt>
                <c:pt idx="43">
                  <c:v>1847</c:v>
                </c:pt>
                <c:pt idx="44">
                  <c:v>4667</c:v>
                </c:pt>
                <c:pt idx="45">
                  <c:v>5034</c:v>
                </c:pt>
                <c:pt idx="46">
                  <c:v>6921</c:v>
                </c:pt>
                <c:pt idx="47">
                  <c:v>7148</c:v>
                </c:pt>
                <c:pt idx="48">
                  <c:v>7142</c:v>
                </c:pt>
                <c:pt idx="49">
                  <c:v>7204</c:v>
                </c:pt>
                <c:pt idx="50">
                  <c:v>7206</c:v>
                </c:pt>
                <c:pt idx="51">
                  <c:v>7232</c:v>
                </c:pt>
                <c:pt idx="52">
                  <c:v>7254</c:v>
                </c:pt>
                <c:pt idx="53">
                  <c:v>7268</c:v>
                </c:pt>
                <c:pt idx="54">
                  <c:v>7228</c:v>
                </c:pt>
                <c:pt idx="55">
                  <c:v>7283</c:v>
                </c:pt>
                <c:pt idx="56">
                  <c:v>7228</c:v>
                </c:pt>
                <c:pt idx="57">
                  <c:v>7283</c:v>
                </c:pt>
                <c:pt idx="58">
                  <c:v>7217</c:v>
                </c:pt>
                <c:pt idx="59">
                  <c:v>7241</c:v>
                </c:pt>
                <c:pt idx="60">
                  <c:v>7254</c:v>
                </c:pt>
                <c:pt idx="61">
                  <c:v>7232</c:v>
                </c:pt>
                <c:pt idx="62">
                  <c:v>7215</c:v>
                </c:pt>
                <c:pt idx="63">
                  <c:v>3146</c:v>
                </c:pt>
                <c:pt idx="64">
                  <c:v>281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257</c:v>
                </c:pt>
                <c:pt idx="82">
                  <c:v>1847</c:v>
                </c:pt>
                <c:pt idx="83">
                  <c:v>4667</c:v>
                </c:pt>
                <c:pt idx="84">
                  <c:v>5034</c:v>
                </c:pt>
                <c:pt idx="85">
                  <c:v>6921</c:v>
                </c:pt>
                <c:pt idx="86">
                  <c:v>7148</c:v>
                </c:pt>
                <c:pt idx="87">
                  <c:v>7142</c:v>
                </c:pt>
                <c:pt idx="88">
                  <c:v>7204</c:v>
                </c:pt>
                <c:pt idx="89">
                  <c:v>7206</c:v>
                </c:pt>
                <c:pt idx="90">
                  <c:v>7232</c:v>
                </c:pt>
                <c:pt idx="91">
                  <c:v>7254</c:v>
                </c:pt>
                <c:pt idx="92">
                  <c:v>7268</c:v>
                </c:pt>
                <c:pt idx="93">
                  <c:v>7228</c:v>
                </c:pt>
                <c:pt idx="94">
                  <c:v>7283</c:v>
                </c:pt>
                <c:pt idx="95">
                  <c:v>7228</c:v>
                </c:pt>
                <c:pt idx="96">
                  <c:v>7283</c:v>
                </c:pt>
                <c:pt idx="97">
                  <c:v>7217</c:v>
                </c:pt>
                <c:pt idx="98">
                  <c:v>7241</c:v>
                </c:pt>
                <c:pt idx="99">
                  <c:v>7254</c:v>
                </c:pt>
                <c:pt idx="100">
                  <c:v>7232</c:v>
                </c:pt>
                <c:pt idx="101">
                  <c:v>7215</c:v>
                </c:pt>
                <c:pt idx="102">
                  <c:v>3146</c:v>
                </c:pt>
                <c:pt idx="103">
                  <c:v>281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257</c:v>
                </c:pt>
                <c:pt idx="121">
                  <c:v>1847</c:v>
                </c:pt>
                <c:pt idx="122">
                  <c:v>4667</c:v>
                </c:pt>
                <c:pt idx="123">
                  <c:v>5034</c:v>
                </c:pt>
                <c:pt idx="124">
                  <c:v>6921</c:v>
                </c:pt>
                <c:pt idx="125">
                  <c:v>7148</c:v>
                </c:pt>
                <c:pt idx="126">
                  <c:v>7142</c:v>
                </c:pt>
                <c:pt idx="127">
                  <c:v>7204</c:v>
                </c:pt>
                <c:pt idx="128">
                  <c:v>7206</c:v>
                </c:pt>
                <c:pt idx="129">
                  <c:v>7232</c:v>
                </c:pt>
                <c:pt idx="130">
                  <c:v>7254</c:v>
                </c:pt>
                <c:pt idx="131">
                  <c:v>7268</c:v>
                </c:pt>
                <c:pt idx="132">
                  <c:v>7228</c:v>
                </c:pt>
                <c:pt idx="133">
                  <c:v>7283</c:v>
                </c:pt>
                <c:pt idx="134">
                  <c:v>7228</c:v>
                </c:pt>
                <c:pt idx="135">
                  <c:v>7283</c:v>
                </c:pt>
                <c:pt idx="136">
                  <c:v>7217</c:v>
                </c:pt>
                <c:pt idx="137">
                  <c:v>7241</c:v>
                </c:pt>
                <c:pt idx="138">
                  <c:v>7254</c:v>
                </c:pt>
                <c:pt idx="139">
                  <c:v>7232</c:v>
                </c:pt>
                <c:pt idx="140">
                  <c:v>7215</c:v>
                </c:pt>
                <c:pt idx="141">
                  <c:v>3146</c:v>
                </c:pt>
                <c:pt idx="142">
                  <c:v>281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79-46DD-B256-D86D88824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6303072"/>
        <c:axId val="3163018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>
                        <a:tint val="77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Sheet6!$E$4:$E$149</c15:sqref>
                        </c15:formulaRef>
                      </c:ext>
                    </c:extLst>
                    <c:numCache>
                      <c:formatCode>General</c:formatCode>
                      <c:ptCount val="146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Sheet6!$E$4:$E$148</c15:sqref>
                        </c15:formulaRef>
                      </c:ext>
                    </c:extLst>
                    <c:numCache>
                      <c:formatCode>General</c:formatCode>
                      <c:ptCount val="14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979-46DD-B256-D86D88824572}"/>
                  </c:ext>
                </c:extLst>
              </c15:ser>
            </c15:filteredLineSeries>
          </c:ext>
        </c:extLst>
      </c:lineChart>
      <c:catAx>
        <c:axId val="31630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301824"/>
        <c:crosses val="autoZero"/>
        <c:auto val="1"/>
        <c:lblAlgn val="ctr"/>
        <c:lblOffset val="100"/>
        <c:noMultiLvlLbl val="0"/>
      </c:catAx>
      <c:valAx>
        <c:axId val="31630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30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'Sheet6 (2)'!$E$4:$E$149</c:f>
              <c:numCache>
                <c:formatCode>General</c:formatCode>
                <c:ptCount val="1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</c:numCache>
            </c:numRef>
          </c:cat>
          <c:val>
            <c:numRef>
              <c:f>'Sheet6 (2)'!$F$4:$F$149</c:f>
              <c:numCache>
                <c:formatCode>General</c:formatCode>
                <c:ptCount val="1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257</c:v>
                </c:pt>
                <c:pt idx="4">
                  <c:v>1847</c:v>
                </c:pt>
                <c:pt idx="5">
                  <c:v>4667</c:v>
                </c:pt>
                <c:pt idx="6">
                  <c:v>5034</c:v>
                </c:pt>
                <c:pt idx="7">
                  <c:v>6921</c:v>
                </c:pt>
                <c:pt idx="8">
                  <c:v>7148</c:v>
                </c:pt>
                <c:pt idx="9">
                  <c:v>7142</c:v>
                </c:pt>
                <c:pt idx="10">
                  <c:v>7204</c:v>
                </c:pt>
                <c:pt idx="11">
                  <c:v>7206</c:v>
                </c:pt>
                <c:pt idx="12">
                  <c:v>7232</c:v>
                </c:pt>
                <c:pt idx="13">
                  <c:v>7254</c:v>
                </c:pt>
                <c:pt idx="14">
                  <c:v>7268</c:v>
                </c:pt>
                <c:pt idx="15">
                  <c:v>7228</c:v>
                </c:pt>
                <c:pt idx="16">
                  <c:v>7283</c:v>
                </c:pt>
                <c:pt idx="17">
                  <c:v>7228</c:v>
                </c:pt>
                <c:pt idx="18">
                  <c:v>7283</c:v>
                </c:pt>
                <c:pt idx="19">
                  <c:v>7217</c:v>
                </c:pt>
                <c:pt idx="20">
                  <c:v>0</c:v>
                </c:pt>
                <c:pt idx="21">
                  <c:v>0</c:v>
                </c:pt>
                <c:pt idx="22">
                  <c:v>7232</c:v>
                </c:pt>
                <c:pt idx="23">
                  <c:v>7215</c:v>
                </c:pt>
                <c:pt idx="24">
                  <c:v>3146</c:v>
                </c:pt>
                <c:pt idx="25">
                  <c:v>281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257</c:v>
                </c:pt>
                <c:pt idx="43">
                  <c:v>1847</c:v>
                </c:pt>
                <c:pt idx="44">
                  <c:v>4667</c:v>
                </c:pt>
                <c:pt idx="45">
                  <c:v>5034</c:v>
                </c:pt>
                <c:pt idx="46">
                  <c:v>6921</c:v>
                </c:pt>
                <c:pt idx="47">
                  <c:v>7148</c:v>
                </c:pt>
                <c:pt idx="48">
                  <c:v>7142</c:v>
                </c:pt>
                <c:pt idx="49">
                  <c:v>7204</c:v>
                </c:pt>
                <c:pt idx="50">
                  <c:v>7206</c:v>
                </c:pt>
                <c:pt idx="51">
                  <c:v>7232</c:v>
                </c:pt>
                <c:pt idx="52">
                  <c:v>7254</c:v>
                </c:pt>
                <c:pt idx="53">
                  <c:v>7268</c:v>
                </c:pt>
                <c:pt idx="54">
                  <c:v>7228</c:v>
                </c:pt>
                <c:pt idx="55">
                  <c:v>7283</c:v>
                </c:pt>
                <c:pt idx="56">
                  <c:v>7228</c:v>
                </c:pt>
                <c:pt idx="57">
                  <c:v>7283</c:v>
                </c:pt>
                <c:pt idx="58">
                  <c:v>7217</c:v>
                </c:pt>
                <c:pt idx="59">
                  <c:v>7241</c:v>
                </c:pt>
                <c:pt idx="60">
                  <c:v>7254</c:v>
                </c:pt>
                <c:pt idx="61">
                  <c:v>0</c:v>
                </c:pt>
                <c:pt idx="62">
                  <c:v>7215</c:v>
                </c:pt>
                <c:pt idx="63">
                  <c:v>3146</c:v>
                </c:pt>
                <c:pt idx="64">
                  <c:v>281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257</c:v>
                </c:pt>
                <c:pt idx="82">
                  <c:v>1847</c:v>
                </c:pt>
                <c:pt idx="83">
                  <c:v>4667</c:v>
                </c:pt>
                <c:pt idx="84">
                  <c:v>5034</c:v>
                </c:pt>
                <c:pt idx="85">
                  <c:v>6921</c:v>
                </c:pt>
                <c:pt idx="86">
                  <c:v>7148</c:v>
                </c:pt>
                <c:pt idx="87">
                  <c:v>7142</c:v>
                </c:pt>
                <c:pt idx="88">
                  <c:v>7204</c:v>
                </c:pt>
                <c:pt idx="89">
                  <c:v>7206</c:v>
                </c:pt>
                <c:pt idx="90">
                  <c:v>7232</c:v>
                </c:pt>
                <c:pt idx="91">
                  <c:v>7254</c:v>
                </c:pt>
                <c:pt idx="92">
                  <c:v>7268</c:v>
                </c:pt>
                <c:pt idx="93">
                  <c:v>7228</c:v>
                </c:pt>
                <c:pt idx="94">
                  <c:v>7283</c:v>
                </c:pt>
                <c:pt idx="95">
                  <c:v>7228</c:v>
                </c:pt>
                <c:pt idx="96">
                  <c:v>7283</c:v>
                </c:pt>
                <c:pt idx="97">
                  <c:v>0</c:v>
                </c:pt>
                <c:pt idx="98">
                  <c:v>0</c:v>
                </c:pt>
                <c:pt idx="99">
                  <c:v>7254</c:v>
                </c:pt>
                <c:pt idx="100">
                  <c:v>7232</c:v>
                </c:pt>
                <c:pt idx="101">
                  <c:v>7215</c:v>
                </c:pt>
                <c:pt idx="102">
                  <c:v>3146</c:v>
                </c:pt>
                <c:pt idx="103">
                  <c:v>281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257</c:v>
                </c:pt>
                <c:pt idx="121">
                  <c:v>1847</c:v>
                </c:pt>
                <c:pt idx="122">
                  <c:v>4667</c:v>
                </c:pt>
                <c:pt idx="123">
                  <c:v>5034</c:v>
                </c:pt>
                <c:pt idx="124">
                  <c:v>6921</c:v>
                </c:pt>
                <c:pt idx="125">
                  <c:v>7148</c:v>
                </c:pt>
                <c:pt idx="126">
                  <c:v>7142</c:v>
                </c:pt>
                <c:pt idx="127">
                  <c:v>7204</c:v>
                </c:pt>
                <c:pt idx="128">
                  <c:v>7206</c:v>
                </c:pt>
                <c:pt idx="129">
                  <c:v>7232</c:v>
                </c:pt>
                <c:pt idx="130">
                  <c:v>7254</c:v>
                </c:pt>
                <c:pt idx="131">
                  <c:v>7268</c:v>
                </c:pt>
                <c:pt idx="132">
                  <c:v>7228</c:v>
                </c:pt>
                <c:pt idx="133">
                  <c:v>7283</c:v>
                </c:pt>
                <c:pt idx="134">
                  <c:v>7228</c:v>
                </c:pt>
                <c:pt idx="135">
                  <c:v>7283</c:v>
                </c:pt>
                <c:pt idx="136">
                  <c:v>0</c:v>
                </c:pt>
                <c:pt idx="137">
                  <c:v>0</c:v>
                </c:pt>
                <c:pt idx="138">
                  <c:v>7254</c:v>
                </c:pt>
                <c:pt idx="139">
                  <c:v>7232</c:v>
                </c:pt>
                <c:pt idx="140">
                  <c:v>7215</c:v>
                </c:pt>
                <c:pt idx="141">
                  <c:v>3146</c:v>
                </c:pt>
                <c:pt idx="142">
                  <c:v>281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B7-4442-B6B9-D3BC926A8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6303072"/>
        <c:axId val="3163018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'Sheet6 (2)'!$E$4:$E$149</c15:sqref>
                        </c15:formulaRef>
                      </c:ext>
                    </c:extLst>
                    <c:numCache>
                      <c:formatCode>General</c:formatCode>
                      <c:ptCount val="146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'Sheet6 (2)'!$E$4:$E$148</c15:sqref>
                        </c15:formulaRef>
                      </c:ext>
                    </c:extLst>
                    <c:numCache>
                      <c:formatCode>General</c:formatCode>
                      <c:ptCount val="14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32B7-4442-B6B9-D3BC926A840C}"/>
                  </c:ext>
                </c:extLst>
              </c15:ser>
            </c15:filteredLineSeries>
          </c:ext>
        </c:extLst>
      </c:lineChart>
      <c:catAx>
        <c:axId val="31630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301824"/>
        <c:crosses val="autoZero"/>
        <c:auto val="1"/>
        <c:lblAlgn val="ctr"/>
        <c:lblOffset val="100"/>
        <c:noMultiLvlLbl val="0"/>
      </c:catAx>
      <c:valAx>
        <c:axId val="31630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30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943621"/>
              </p:ext>
            </p:extLst>
          </p:nvPr>
        </p:nvGraphicFramePr>
        <p:xfrm>
          <a:off x="1691680" y="4582367"/>
          <a:ext cx="5760640" cy="1998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 smtClean="0"/>
              <a:t>Vone</a:t>
            </a:r>
            <a:r>
              <a:rPr lang="en-US" altLang="ko-KR" spc="-300" dirty="0" smtClean="0"/>
              <a:t> RPG </a:t>
            </a:r>
            <a:r>
              <a:rPr lang="ko-KR" altLang="en-US" spc="-300" dirty="0" smtClean="0"/>
              <a:t>정합성 개선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RPG Load Power Data</a:t>
            </a:r>
            <a:r>
              <a:rPr lang="ko-KR" altLang="en-US" sz="1600" dirty="0" smtClean="0"/>
              <a:t>가 주기적으로</a:t>
            </a:r>
            <a:r>
              <a:rPr lang="en-US" altLang="ko-KR" sz="1600" dirty="0" smtClean="0"/>
              <a:t>(8~10</a:t>
            </a:r>
            <a:r>
              <a:rPr lang="ko-KR" altLang="en-US" sz="1600" dirty="0" smtClean="0"/>
              <a:t>초 주기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“0”</a:t>
            </a:r>
            <a:r>
              <a:rPr lang="ko-KR" altLang="en-US" sz="1600" dirty="0" smtClean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취합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ko-KR" altLang="en-US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현상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차트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454386"/>
              </p:ext>
            </p:extLst>
          </p:nvPr>
        </p:nvGraphicFramePr>
        <p:xfrm>
          <a:off x="1691680" y="1657906"/>
          <a:ext cx="5760640" cy="200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직사각형 8"/>
          <p:cNvSpPr/>
          <p:nvPr/>
        </p:nvSpPr>
        <p:spPr>
          <a:xfrm>
            <a:off x="2411760" y="1573941"/>
            <a:ext cx="536857" cy="162727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RPG 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69055" y="1573941"/>
            <a:ext cx="536857" cy="162727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RPG 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8064" y="1573941"/>
            <a:ext cx="536857" cy="162727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RPG 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55423" y="1573941"/>
            <a:ext cx="536857" cy="162727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RPG 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17" y="387356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RPG Controller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SW Driver </a:t>
            </a:r>
            <a:r>
              <a:rPr lang="ko-KR" altLang="en-US" sz="1600" dirty="0" smtClean="0"/>
              <a:t>통신 구조 변경</a:t>
            </a:r>
            <a:r>
              <a:rPr lang="en-US" altLang="ko-KR" sz="1600" dirty="0" smtClean="0"/>
              <a:t> 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9129" y="3440725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ko-KR" altLang="en-US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276709" y="3224491"/>
            <a:ext cx="5760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49778" y="2980937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8.5s</a:t>
            </a:r>
            <a:endParaRPr lang="ko-KR" altLang="en-US" sz="11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685606" y="3233252"/>
            <a:ext cx="5760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58675" y="298969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9</a:t>
            </a:r>
            <a:r>
              <a:rPr lang="en-US" altLang="ko-KR" sz="1100" dirty="0" smtClean="0"/>
              <a:t>.5s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023430" y="3224491"/>
            <a:ext cx="5760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50200" y="2980937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8s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388060" y="3224491"/>
            <a:ext cx="5760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4830" y="2980937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8s</a:t>
            </a:r>
            <a:endParaRPr lang="ko-KR" altLang="en-US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0" y="418849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변경 내용 </a:t>
            </a:r>
            <a:r>
              <a:rPr lang="en-US" altLang="ko-KR" sz="1600" dirty="0" smtClean="0"/>
              <a:t>: RPG</a:t>
            </a:r>
            <a:r>
              <a:rPr lang="ko-KR" altLang="en-US" sz="1600" dirty="0" smtClean="0"/>
              <a:t>와 통신을 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부분과 값을 취합하는 부분에서의 충돌로 인한 문제 발생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66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나눔고딕 Bold</vt:lpstr>
      <vt:lpstr>맑은 고딕</vt:lpstr>
      <vt:lpstr>Arial</vt:lpstr>
      <vt:lpstr>Office 테마</vt:lpstr>
      <vt:lpstr>Vone RPG 정합성 개선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159</cp:revision>
  <cp:lastPrinted>2020-04-07T02:01:29Z</cp:lastPrinted>
  <dcterms:created xsi:type="dcterms:W3CDTF">2012-08-16T23:29:11Z</dcterms:created>
  <dcterms:modified xsi:type="dcterms:W3CDTF">2020-04-07T02:17:02Z</dcterms:modified>
</cp:coreProperties>
</file>