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F5"/>
    <a:srgbClr val="D0E3EA"/>
    <a:srgbClr val="132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2462" autoAdjust="0"/>
  </p:normalViewPr>
  <p:slideViewPr>
    <p:cSldViewPr>
      <p:cViewPr varScale="1">
        <p:scale>
          <a:sx n="107" d="100"/>
          <a:sy n="107" d="100"/>
        </p:scale>
        <p:origin x="18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07F7-1ADC-497C-BD21-C19E8EA448D2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EB2C-45FF-431F-A3CF-35E26C05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5EB2C-45FF-431F-A3CF-35E26C0562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73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5EB2C-45FF-431F-A3CF-35E26C0562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50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93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553052"/>
            <a:ext cx="2895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원릭</a:t>
            </a:r>
            <a:r>
              <a:rPr lang="ko-KR" altLang="en-US" dirty="0" smtClean="0"/>
              <a:t> 슬라이드 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53052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4664"/>
            <a:ext cx="1828791" cy="3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1" r:id="rId3"/>
    <p:sldLayoutId id="214748366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20" y="2060848"/>
            <a:ext cx="3842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 err="1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WhoCrashed</a:t>
            </a:r>
            <a:r>
              <a:rPr lang="en-US" altLang="ko-KR" sz="4000" b="1" spc="-300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SOP</a:t>
            </a:r>
            <a:endParaRPr lang="ko-KR" altLang="en-US" sz="4000" b="1" spc="-300" dirty="0">
              <a:gradFill>
                <a:gsLst>
                  <a:gs pos="0">
                    <a:schemeClr val="tx2">
                      <a:lumMod val="75000"/>
                    </a:schemeClr>
                  </a:gs>
                  <a:gs pos="49000">
                    <a:srgbClr val="0070C0"/>
                  </a:gs>
                  <a:gs pos="5000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728" y="344061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유기종 과장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728" y="4117142"/>
            <a:ext cx="167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2020.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03. 25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1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err="1"/>
              <a:t>WhoCrashed</a:t>
            </a:r>
            <a:r>
              <a:rPr lang="en-US" altLang="ko-KR" spc="-300" dirty="0"/>
              <a:t> SOP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4623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</a:t>
            </a:r>
            <a:r>
              <a:rPr lang="ko-KR" altLang="en-US" sz="1600" dirty="0" smtClean="0"/>
              <a:t>메일로 첨부 드린 파일 </a:t>
            </a:r>
            <a:r>
              <a:rPr lang="en-US" altLang="ko-KR" sz="1600" dirty="0" smtClean="0"/>
              <a:t>‘</a:t>
            </a:r>
            <a:r>
              <a:rPr lang="en-US" altLang="ko-KR" sz="1600" dirty="0" smtClean="0">
                <a:solidFill>
                  <a:srgbClr val="FF0000"/>
                </a:solidFill>
              </a:rPr>
              <a:t>whocrashedSetup.exe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파일을 실행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혹은 </a:t>
            </a:r>
            <a:r>
              <a:rPr lang="en-US" altLang="ko-KR" sz="1600" dirty="0">
                <a:solidFill>
                  <a:srgbClr val="FF0000"/>
                </a:solidFill>
              </a:rPr>
              <a:t>D:\_Setup\Data\Util\2)</a:t>
            </a:r>
            <a:r>
              <a:rPr lang="ko-KR" altLang="en-US" sz="1600" dirty="0">
                <a:solidFill>
                  <a:srgbClr val="FF0000"/>
                </a:solidFill>
              </a:rPr>
              <a:t>보관</a:t>
            </a:r>
            <a:r>
              <a:rPr lang="en-US" altLang="ko-KR" sz="1600" dirty="0">
                <a:solidFill>
                  <a:srgbClr val="FF0000"/>
                </a:solidFill>
              </a:rPr>
              <a:t>\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Whocrashed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폴더에서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/>
              <a:t>‘</a:t>
            </a:r>
            <a:r>
              <a:rPr lang="en-US" altLang="ko-KR" sz="1600" dirty="0">
                <a:solidFill>
                  <a:srgbClr val="FF0000"/>
                </a:solidFill>
              </a:rPr>
              <a:t>whocrashedSetup.exe</a:t>
            </a:r>
            <a:r>
              <a:rPr lang="en-US" altLang="ko-KR" sz="1600" dirty="0"/>
              <a:t>’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파일을 </a:t>
            </a:r>
            <a:r>
              <a:rPr lang="ko-KR" altLang="en-US" sz="1600" dirty="0"/>
              <a:t>실행</a:t>
            </a:r>
            <a:endParaRPr lang="en-US" altLang="ko-KR" sz="1600" dirty="0"/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Set-Up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2271712"/>
            <a:ext cx="8239125" cy="23145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71800" y="3465148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8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err="1"/>
              <a:t>WhoCrashed</a:t>
            </a:r>
            <a:r>
              <a:rPr lang="en-US" altLang="ko-KR" spc="-300" dirty="0"/>
              <a:t> SOP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4623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아래 그림과 같이 </a:t>
            </a:r>
            <a:r>
              <a:rPr lang="en-US" altLang="ko-KR" sz="1600" dirty="0" smtClean="0"/>
              <a:t>‘Next’</a:t>
            </a:r>
            <a:r>
              <a:rPr lang="ko-KR" altLang="en-US" sz="1600" dirty="0" smtClean="0"/>
              <a:t>를 클릭하여 설치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Set-Up 1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39" y="3102830"/>
            <a:ext cx="2784121" cy="21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2784121" cy="216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614" y="4293096"/>
            <a:ext cx="2784120" cy="2160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63143" y="1626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70738" y="276456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035695" y="396417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6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err="1"/>
              <a:t>WhoCrashed</a:t>
            </a:r>
            <a:r>
              <a:rPr lang="en-US" altLang="ko-KR" spc="-300" dirty="0"/>
              <a:t> SOP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4623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아래 그림과 같이 </a:t>
            </a:r>
            <a:r>
              <a:rPr lang="en-US" altLang="ko-KR" sz="1600" dirty="0" smtClean="0"/>
              <a:t>‘Next’</a:t>
            </a:r>
            <a:r>
              <a:rPr lang="ko-KR" altLang="en-US" sz="1600" dirty="0" smtClean="0"/>
              <a:t>를 클릭하여 설치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Set-Up 2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46296"/>
            <a:ext cx="2784121" cy="21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160" y="4246296"/>
            <a:ext cx="2784121" cy="216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541" y="1774653"/>
            <a:ext cx="2784121" cy="216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4653"/>
            <a:ext cx="2784121" cy="2160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68070" y="17073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049043" y="17073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691952" y="424629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441103" y="424629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9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err="1"/>
              <a:t>WhoCrashed</a:t>
            </a:r>
            <a:r>
              <a:rPr lang="en-US" altLang="ko-KR" spc="-300" dirty="0"/>
              <a:t> SOP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4623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설치된 </a:t>
            </a:r>
            <a:r>
              <a:rPr lang="en-US" altLang="ko-KR" sz="1600" dirty="0" err="1" smtClean="0"/>
              <a:t>WhoCrashed</a:t>
            </a:r>
            <a:r>
              <a:rPr lang="ko-KR" altLang="en-US" sz="1600" dirty="0" smtClean="0"/>
              <a:t>를 실행하여 </a:t>
            </a:r>
            <a:r>
              <a:rPr lang="en-US" altLang="ko-KR" sz="1600" dirty="0" smtClean="0"/>
              <a:t>‘Analyze’</a:t>
            </a:r>
            <a:r>
              <a:rPr lang="ko-KR" altLang="en-US" sz="1600" dirty="0" smtClean="0"/>
              <a:t>를 클릭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Analyze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10" y="2041946"/>
            <a:ext cx="7404979" cy="390733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71600" y="2348880"/>
            <a:ext cx="5040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22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err="1"/>
              <a:t>WhoCrashed</a:t>
            </a:r>
            <a:r>
              <a:rPr lang="en-US" altLang="ko-KR" spc="-300" dirty="0"/>
              <a:t> SOP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4623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스크롤을 아래로 내리면 </a:t>
            </a:r>
            <a:r>
              <a:rPr lang="en-US" altLang="ko-KR" sz="1600" dirty="0" smtClean="0"/>
              <a:t>‘Crash Dump Analysis’ </a:t>
            </a:r>
            <a:r>
              <a:rPr lang="ko-KR" altLang="en-US" sz="1600" dirty="0" smtClean="0"/>
              <a:t>항목에 </a:t>
            </a:r>
            <a:r>
              <a:rPr lang="en-US" altLang="ko-KR" sz="1600" dirty="0" smtClean="0"/>
              <a:t>Dump </a:t>
            </a:r>
            <a:r>
              <a:rPr lang="ko-KR" altLang="en-US" sz="1600" dirty="0" smtClean="0"/>
              <a:t>파일을 분석한 메시지 표시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ko-KR" altLang="en-US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확인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10" y="2041947"/>
            <a:ext cx="7404979" cy="390733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00833" y="2966434"/>
            <a:ext cx="146937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55976" y="3871459"/>
            <a:ext cx="36724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- 2019-08-13</a:t>
            </a:r>
            <a:r>
              <a:rPr lang="ko-KR" altLang="en-US" sz="1200" dirty="0">
                <a:solidFill>
                  <a:srgbClr val="FF0000"/>
                </a:solidFill>
              </a:rPr>
              <a:t> 화요일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오후 </a:t>
            </a:r>
            <a:r>
              <a:rPr lang="en-US" altLang="ko-KR" sz="1200" dirty="0">
                <a:solidFill>
                  <a:srgbClr val="FF0000"/>
                </a:solidFill>
              </a:rPr>
              <a:t>4:28:29</a:t>
            </a:r>
            <a:r>
              <a:rPr lang="ko-KR" altLang="en-US" sz="1200" dirty="0">
                <a:solidFill>
                  <a:srgbClr val="FF0000"/>
                </a:solidFill>
              </a:rPr>
              <a:t>에 </a:t>
            </a:r>
            <a:r>
              <a:rPr lang="en-US" altLang="ko-KR" sz="1200" dirty="0" smtClean="0">
                <a:solidFill>
                  <a:srgbClr val="FF0000"/>
                </a:solidFill>
              </a:rPr>
              <a:t>PC</a:t>
            </a:r>
            <a:r>
              <a:rPr lang="ko-KR" altLang="en-US" sz="1200" dirty="0" smtClean="0">
                <a:solidFill>
                  <a:srgbClr val="FF0000"/>
                </a:solidFill>
              </a:rPr>
              <a:t>가 문제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- </a:t>
            </a:r>
            <a:r>
              <a:rPr lang="en-US" altLang="ko-KR" sz="1200" dirty="0" smtClean="0">
                <a:solidFill>
                  <a:srgbClr val="FF0000"/>
                </a:solidFill>
              </a:rPr>
              <a:t>ntoskrnl.exe </a:t>
            </a:r>
            <a:r>
              <a:rPr lang="ko-KR" altLang="en-US" sz="1200" dirty="0">
                <a:solidFill>
                  <a:srgbClr val="FF0000"/>
                </a:solidFill>
              </a:rPr>
              <a:t>파일이 </a:t>
            </a:r>
            <a:r>
              <a:rPr lang="ko-KR" altLang="en-US" sz="1200" dirty="0" smtClean="0">
                <a:solidFill>
                  <a:srgbClr val="FF0000"/>
                </a:solidFill>
              </a:rPr>
              <a:t>원인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- </a:t>
            </a:r>
            <a:r>
              <a:rPr lang="en-US" altLang="ko-KR" sz="1200" dirty="0" smtClean="0">
                <a:solidFill>
                  <a:srgbClr val="FF0000"/>
                </a:solidFill>
              </a:rPr>
              <a:t>IRQL_NOT_LESS_OR_EQUAL Error </a:t>
            </a:r>
            <a:r>
              <a:rPr lang="ko-KR" altLang="en-US" sz="1200" dirty="0" smtClean="0">
                <a:solidFill>
                  <a:srgbClr val="FF0000"/>
                </a:solidFill>
              </a:rPr>
              <a:t>발생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- </a:t>
            </a:r>
            <a:r>
              <a:rPr lang="ko-KR" altLang="en-US" sz="1200" dirty="0" smtClean="0">
                <a:solidFill>
                  <a:srgbClr val="FF0000"/>
                </a:solidFill>
              </a:rPr>
              <a:t>그 밖에 정보를 화면에 표시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3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err="1"/>
              <a:t>WhoCrashed</a:t>
            </a:r>
            <a:r>
              <a:rPr lang="en-US" altLang="ko-KR" spc="-300" dirty="0"/>
              <a:t> SOP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2445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</a:t>
            </a:r>
            <a:r>
              <a:rPr lang="ko-KR" altLang="en-US" sz="1600" dirty="0"/>
              <a:t>만약 문제가 없었으면  없으면  아래 사진과 같은 </a:t>
            </a:r>
            <a:r>
              <a:rPr lang="ko-KR" altLang="en-US" sz="1600" dirty="0" smtClean="0"/>
              <a:t>화면 표시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ko-KR" altLang="en-US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확인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64" y="2063065"/>
            <a:ext cx="5853286" cy="395638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91680" y="2993328"/>
            <a:ext cx="2376264" cy="1155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47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BF3AAA-F4FF-4737-B31E-0556F8679DC7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57178"/>
              </p:ext>
            </p:extLst>
          </p:nvPr>
        </p:nvGraphicFramePr>
        <p:xfrm>
          <a:off x="252000" y="1551032"/>
          <a:ext cx="8640000" cy="490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80897061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35275377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72161805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3506648759"/>
                    </a:ext>
                  </a:extLst>
                </a:gridCol>
              </a:tblGrid>
              <a:tr h="41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Error </a:t>
                      </a: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Num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원인 및 조치 방법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Error </a:t>
                      </a: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Num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원인 및 조치 방법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047879"/>
                  </a:ext>
                </a:extLst>
              </a:tr>
              <a:tr h="89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0x0000001A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를 저장하는 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Memory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 부족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Error</a:t>
                      </a:r>
                    </a:p>
                    <a:p>
                      <a:pPr algn="l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RAM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Memory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가 불량이거나 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HDD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Memory</a:t>
                      </a:r>
                    </a:p>
                    <a:p>
                      <a:pPr algn="l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 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저장 공간 점검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0x000000D1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각종 장치의 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Driver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가 잘못 설치된 경우 발생</a:t>
                      </a:r>
                    </a:p>
                    <a:p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그래픽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 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칩셋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 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사운드 등 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HW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의 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Driver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 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점검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476454"/>
                  </a:ext>
                </a:extLst>
              </a:tr>
              <a:tr h="89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0x0000007A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설치된 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OS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의 커널 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를 불러오는데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오류 발생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 HDD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 점검 혹은 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HDD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 케이블 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0x000000EA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그래픽카드의 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Driver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혹은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그래픽카드 불량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그래픽카드의 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Driver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를 다시 설치 혹은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그래픽카드 교체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919096"/>
                  </a:ext>
                </a:extLst>
              </a:tr>
              <a:tr h="1150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0x00000044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설치된 각종 장치의 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Driver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가 손상 혹은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미 설치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각종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Driver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설치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0x0000007B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설치되어 있는 윈도우가 시작을 못했을 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경우 발생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윈도우를 다시 설치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 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바이오스의 부팅 순서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점검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HDD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 점검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050463"/>
                  </a:ext>
                </a:extLst>
              </a:tr>
              <a:tr h="644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0x00000050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작업에 필요한 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 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Memory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가 없을 경우 발생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 RAM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 불량 혹은 접촉불량으로 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RAM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재 체결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0x0000000A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 HDD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에 논리적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 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물리적 오류가 발생</a:t>
                      </a:r>
                    </a:p>
                    <a:p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포맷 혹은 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HDD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 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배드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섹터 점검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441004"/>
                  </a:ext>
                </a:extLst>
              </a:tr>
              <a:tr h="89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0x000000F4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SW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 충돌일 혹은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HDD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의 불량으로 발생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 Format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 혹은 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HDD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를 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Unkcown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Hard Error,  Memory Dump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에러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 -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램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하드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시디롬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메인보드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그래픽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등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  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기타 부품 교체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993610"/>
                  </a:ext>
                </a:extLst>
              </a:tr>
            </a:tbl>
          </a:graphicData>
        </a:graphic>
      </p:graphicFrame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/>
          <a:lstStyle/>
          <a:p>
            <a:r>
              <a:rPr lang="en-US" altLang="ko-KR" spc="-300" dirty="0" err="1"/>
              <a:t>WhoCrashed</a:t>
            </a:r>
            <a:r>
              <a:rPr lang="en-US" altLang="ko-KR" spc="-300" dirty="0"/>
              <a:t> SOP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ko-KR" altLang="en-US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블루 스크린 </a:t>
            </a: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 </a:t>
            </a:r>
            <a:r>
              <a:rPr lang="ko-KR" altLang="en-US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12445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이벤트뷰어에서 </a:t>
            </a:r>
            <a:r>
              <a:rPr lang="en-US" altLang="ko-KR" sz="1600" dirty="0" smtClean="0"/>
              <a:t>Save </a:t>
            </a:r>
            <a:r>
              <a:rPr lang="en-US" altLang="ko-KR" sz="1600" dirty="0"/>
              <a:t>D</a:t>
            </a:r>
            <a:r>
              <a:rPr lang="en-US" altLang="ko-KR" sz="1600" dirty="0" smtClean="0"/>
              <a:t>ump</a:t>
            </a:r>
            <a:r>
              <a:rPr lang="ko-KR" altLang="en-US" sz="1600" dirty="0" smtClean="0"/>
              <a:t>로 오류 발견 시 혹은 </a:t>
            </a:r>
            <a:r>
              <a:rPr lang="en-US" altLang="ko-KR" sz="1600" dirty="0" err="1" smtClean="0"/>
              <a:t>WhoCrashed</a:t>
            </a:r>
            <a:r>
              <a:rPr lang="ko-KR" altLang="en-US" sz="1600" dirty="0" smtClean="0"/>
              <a:t>에서 오류 발견 시 참조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05603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BF3AAA-F4FF-4737-B31E-0556F8679DC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/>
          <a:lstStyle/>
          <a:p>
            <a:r>
              <a:rPr lang="en-US" altLang="ko-KR" spc="-300" dirty="0" err="1"/>
              <a:t>WhoCrashed</a:t>
            </a:r>
            <a:r>
              <a:rPr lang="en-US" altLang="ko-KR" spc="-300" dirty="0"/>
              <a:t> SOP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Dump File Path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12445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</a:t>
            </a:r>
            <a:r>
              <a:rPr lang="en-US" altLang="ko-KR" sz="1600" dirty="0"/>
              <a:t>- C:\Windows\Minidump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3997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268</Words>
  <Application>Microsoft Office PowerPoint</Application>
  <PresentationFormat>화면 슬라이드 쇼(4:3)</PresentationFormat>
  <Paragraphs>96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나눔고딕 Bold</vt:lpstr>
      <vt:lpstr>맑은 고딕</vt:lpstr>
      <vt:lpstr>Arial</vt:lpstr>
      <vt:lpstr>Office 테마</vt:lpstr>
      <vt:lpstr>PowerPoint 프레젠테이션</vt:lpstr>
      <vt:lpstr>WhoCrashed SOP</vt:lpstr>
      <vt:lpstr>WhoCrashed SOP</vt:lpstr>
      <vt:lpstr>WhoCrashed SOP</vt:lpstr>
      <vt:lpstr>WhoCrashed SOP</vt:lpstr>
      <vt:lpstr>WhoCrashed SOP</vt:lpstr>
      <vt:lpstr>WhoCrashed SOP</vt:lpstr>
      <vt:lpstr>WhoCrashed SOP</vt:lpstr>
      <vt:lpstr>WhoCrashed SOP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AutoBVT</cp:lastModifiedBy>
  <cp:revision>160</cp:revision>
  <dcterms:created xsi:type="dcterms:W3CDTF">2012-08-16T23:29:11Z</dcterms:created>
  <dcterms:modified xsi:type="dcterms:W3CDTF">2020-04-01T01:00:24Z</dcterms:modified>
</cp:coreProperties>
</file>