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9275" y="702310"/>
            <a:ext cx="10118725" cy="4727575"/>
          </a:xfrm>
        </p:spPr>
        <p:txBody>
          <a:bodyPr>
            <a:normAutofit fontScale="90000"/>
          </a:bodyPr>
          <a:p>
            <a:r>
              <a:rPr lang="ru-RU" altLang="en-US"/>
              <a:t>Проект по определению прочности оптоволокна методом одоосного растяженя </a:t>
            </a:r>
            <a:br>
              <a:rPr lang="ru-RU" altLang="en-US"/>
            </a:br>
            <a:r>
              <a:rPr lang="ru-RU" altLang="en-US"/>
              <a:t>команды AZATLetit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49890" y="5034280"/>
            <a:ext cx="118110" cy="223520"/>
          </a:xfrm>
        </p:spPr>
        <p:txBody>
          <a:bodyPr/>
          <a:p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268345" y="931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5400"/>
              <a:t>Введение</a:t>
            </a:r>
            <a:endParaRPr lang="ru-RU" altLang="en-US" sz="5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466725" y="1771015"/>
            <a:ext cx="4198620" cy="4988560"/>
          </a:xfrm>
        </p:spPr>
        <p:txBody>
          <a:bodyPr>
            <a:noAutofit/>
          </a:bodyPr>
          <a:p>
            <a:r>
              <a:rPr lang="ru-RU" altLang="en-US" sz="2000"/>
              <a:t>Оптоволокно передает большие объемы данных на значительные расстояния. Однако высокие характеристики оптоволокна возможны толькопри условии его высокой прочности. Испытание на одноосное растяжение играет ключевую роль в определении этих свойств.</a:t>
            </a:r>
            <a:endParaRPr lang="ru-RU" altLang="en-US" sz="2000"/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84140" y="1771015"/>
            <a:ext cx="7008495" cy="4650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979805"/>
          </a:xfrm>
        </p:spPr>
        <p:txBody>
          <a:bodyPr/>
          <a:p>
            <a:pPr algn="ctr"/>
            <a:r>
              <a:rPr lang="ru-RU" altLang="en-US"/>
              <a:t> Этапы разработки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-635" y="1054735"/>
            <a:ext cx="6776085" cy="5624195"/>
          </a:xfrm>
        </p:spPr>
        <p:txBody>
          <a:bodyPr>
            <a:noAutofit/>
          </a:bodyPr>
          <a:p>
            <a:pPr marL="342900" indent="-342900">
              <a:buAutoNum type="arabicPeriod"/>
            </a:pPr>
            <a:r>
              <a:rPr lang="ru-RU" altLang="en-US" sz="1800">
                <a:sym typeface="+mn-ea"/>
              </a:rPr>
              <a:t>• Выполнены расчеты силы, необходимой для разрушения оптоволокна, с использованием модуля Юнга.</a:t>
            </a:r>
            <a:endParaRPr lang="ru-RU" altLang="en-US" sz="1800">
              <a:sym typeface="+mn-ea"/>
            </a:endParaRPr>
          </a:p>
          <a:p>
            <a:pPr marL="342900" indent="-342900">
              <a:buAutoNum type="arabicPeriod"/>
            </a:pPr>
            <a:r>
              <a:rPr lang="ru-RU" altLang="en-US" sz="1800">
                <a:sym typeface="+mn-ea"/>
              </a:rPr>
              <a:t>• Определены показатели коэфицентов </a:t>
            </a:r>
            <a:r>
              <a:rPr lang="ru-RU" altLang="en-US" sz="1800">
                <a:sym typeface="+mn-ea"/>
              </a:rPr>
              <a:t>растяженя  и силы разрыва, а также выведены математические выражения.</a:t>
            </a:r>
            <a:endParaRPr lang="ru-RU" altLang="en-US" sz="1800">
              <a:sym typeface="+mn-ea"/>
            </a:endParaRPr>
          </a:p>
          <a:p>
            <a:pPr marL="342900" indent="-342900">
              <a:buAutoNum type="arabicPeriod"/>
            </a:pPr>
            <a:r>
              <a:rPr lang="ru-RU" altLang="en-US" sz="1800"/>
              <a:t>• Создан прототип устройства для измерения разрывной прочности оптоволокна</a:t>
            </a:r>
            <a:r>
              <a:rPr lang="en-US" altLang="ru-RU" sz="1800"/>
              <a:t>, </a:t>
            </a:r>
            <a:r>
              <a:rPr lang="ru-RU" altLang="ru-RU" sz="1800"/>
              <a:t>оно включает в себя </a:t>
            </a:r>
            <a:r>
              <a:rPr lang="ru-RU" altLang="en-US" sz="1800">
                <a:sym typeface="+mn-ea"/>
              </a:rPr>
              <a:t>шаговый двигатель, ходовой винт, гайку, подшипниковую платформу и микроконтроллер</a:t>
            </a:r>
            <a:r>
              <a:rPr lang="ru-RU" altLang="en-US" sz="1800"/>
              <a:t>.</a:t>
            </a:r>
            <a:endParaRPr lang="ru-RU" altLang="en-US" sz="1800"/>
          </a:p>
          <a:p>
            <a:pPr marL="342900" indent="-342900">
              <a:buAutoNum type="arabicPeriod"/>
            </a:pPr>
            <a:r>
              <a:rPr lang="ru-RU" altLang="en-US" sz="1800"/>
              <a:t>• Разработано программное обеспечение с пользовательским интерфейсом и адаптивным веб-дизайном.</a:t>
            </a:r>
            <a:endParaRPr lang="ru-RU" altLang="en-US" sz="1800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22515" y="953770"/>
            <a:ext cx="431101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Результаты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0" y="1335405"/>
            <a:ext cx="7429500" cy="4237355"/>
          </a:xfrm>
        </p:spPr>
        <p:txBody>
          <a:bodyPr/>
          <a:p>
            <a:pPr algn="ctr"/>
            <a:r>
              <a:rPr lang="ru-RU" altLang="en-US" sz="1600"/>
              <a:t>1.Исполнительное устройство, которое способно в автоматическом режиме растянуть и разорвать волокно, зафиксировать силу и удлинение при разрыве оптоволокна и отправить их на сервер.</a:t>
            </a:r>
            <a:endParaRPr lang="ru-RU" altLang="en-US" sz="1600"/>
          </a:p>
          <a:p>
            <a:pPr algn="ctr"/>
            <a:r>
              <a:rPr lang="ru-RU" altLang="en-US" sz="1600"/>
              <a:t>2.Сервер который принимает данные с исполнительного устройства, обрабатывает их и сохраняет в базу данных. Так же на сервере развёрнут WEB-интерфейс который позволяет начинать новые измерения, просматривать историю измерений, а так же смотреть на построение графика на основе введённых данных.</a:t>
            </a:r>
            <a:endParaRPr lang="ru-RU" altLang="en-US" sz="1600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4700270"/>
            <a:ext cx="7384415" cy="195199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250315"/>
            <a:ext cx="4659630" cy="3587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Выводы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Мы изучили основные концепции в области фотоники, узнали характеристики оптоволокна и исследовали его прочностные свойства. В рамках нашего проекта, мы разработали установку для оценки оценки момента разрыва оптоволоконного материала, используя метод одноосного растяжения.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7155" y="259080"/>
            <a:ext cx="4457065" cy="5918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Presentation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Проект по определению прочности оптоволокна методом одоосного растяженя  команды AZATLetit</vt:lpstr>
      <vt:lpstr>Введение</vt:lpstr>
      <vt:lpstr> Этапы разработки</vt:lpstr>
      <vt:lpstr>Результаты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Danii</dc:creator>
  <cp:lastModifiedBy>Daniil</cp:lastModifiedBy>
  <cp:revision>4</cp:revision>
  <dcterms:created xsi:type="dcterms:W3CDTF">2024-02-29T20:39:00Z</dcterms:created>
  <dcterms:modified xsi:type="dcterms:W3CDTF">2024-03-01T06:12:11Z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4B2BE839E6144781BD9A9F8B5685E2F7_11</vt:lpwstr>
  </property>
</Properties>
</file>