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xend Deca" charset="1" panose="00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37.png" Type="http://schemas.openxmlformats.org/officeDocument/2006/relationships/image"/><Relationship Id="rId15" Target="../media/image38.svg" Type="http://schemas.openxmlformats.org/officeDocument/2006/relationships/image"/><Relationship Id="rId16" Target="../media/image39.png" Type="http://schemas.openxmlformats.org/officeDocument/2006/relationships/image"/><Relationship Id="rId17" Target="../media/image40.svg" Type="http://schemas.openxmlformats.org/officeDocument/2006/relationships/image"/><Relationship Id="rId18" Target="../media/image41.png" Type="http://schemas.openxmlformats.org/officeDocument/2006/relationships/image"/><Relationship Id="rId19" Target="../media/image42.svg" Type="http://schemas.openxmlformats.org/officeDocument/2006/relationships/image"/><Relationship Id="rId2" Target="../media/image5.png" Type="http://schemas.openxmlformats.org/officeDocument/2006/relationships/image"/><Relationship Id="rId20" Target="../media/image43.png" Type="http://schemas.openxmlformats.org/officeDocument/2006/relationships/image"/><Relationship Id="rId3" Target="../media/image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51.png" Type="http://schemas.openxmlformats.org/officeDocument/2006/relationships/image"/><Relationship Id="rId5" Target="../media/image52.png" Type="http://schemas.openxmlformats.org/officeDocument/2006/relationships/image"/><Relationship Id="rId6" Target="../media/image5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54.png" Type="http://schemas.openxmlformats.org/officeDocument/2006/relationships/image"/><Relationship Id="rId15" Target="../media/image29.png" Type="http://schemas.openxmlformats.org/officeDocument/2006/relationships/image"/><Relationship Id="rId16" Target="../media/image30.svg" Type="http://schemas.openxmlformats.org/officeDocument/2006/relationships/image"/><Relationship Id="rId17" Target="../media/image13.png" Type="http://schemas.openxmlformats.org/officeDocument/2006/relationships/image"/><Relationship Id="rId18" Target="../media/image14.svg" Type="http://schemas.openxmlformats.org/officeDocument/2006/relationships/image"/><Relationship Id="rId19" Target="../media/image55.png" Type="http://schemas.openxmlformats.org/officeDocument/2006/relationships/image"/><Relationship Id="rId2" Target="../media/image1.png" Type="http://schemas.openxmlformats.org/officeDocument/2006/relationships/image"/><Relationship Id="rId20" Target="../media/image56.sv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5.png" Type="http://schemas.openxmlformats.org/officeDocument/2006/relationships/image"/><Relationship Id="rId20" Target="../media/image29.png" Type="http://schemas.openxmlformats.org/officeDocument/2006/relationships/image"/><Relationship Id="rId21" Target="../media/image30.svg" Type="http://schemas.openxmlformats.org/officeDocument/2006/relationships/image"/><Relationship Id="rId22" Target="../media/image57.png" Type="http://schemas.openxmlformats.org/officeDocument/2006/relationships/image"/><Relationship Id="rId23" Target="../media/image58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47.png" Type="http://schemas.openxmlformats.org/officeDocument/2006/relationships/image"/><Relationship Id="rId27" Target="../media/image48.svg" Type="http://schemas.openxmlformats.org/officeDocument/2006/relationships/image"/><Relationship Id="rId28" Target="../media/image44.png" Type="http://schemas.openxmlformats.org/officeDocument/2006/relationships/image"/><Relationship Id="rId29" Target="../media/image45.svg" Type="http://schemas.openxmlformats.org/officeDocument/2006/relationships/image"/><Relationship Id="rId3" Target="../media/image6.svg" Type="http://schemas.openxmlformats.org/officeDocument/2006/relationships/image"/><Relationship Id="rId30" Target="../media/image59.png" Type="http://schemas.openxmlformats.org/officeDocument/2006/relationships/image"/><Relationship Id="rId31" Target="../media/image60.svg" Type="http://schemas.openxmlformats.org/officeDocument/2006/relationships/image"/><Relationship Id="rId32" Target="../media/image52.png" Type="http://schemas.openxmlformats.org/officeDocument/2006/relationships/image"/><Relationship Id="rId33" Target="../media/image53.svg" Type="http://schemas.openxmlformats.org/officeDocument/2006/relationships/image"/><Relationship Id="rId34" Target="../media/image61.png" Type="http://schemas.openxmlformats.org/officeDocument/2006/relationships/image"/><Relationship Id="rId35" Target="../media/image6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3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32030" y="-454040"/>
            <a:ext cx="22352060" cy="11195080"/>
            <a:chOff x="0" y="0"/>
            <a:chExt cx="29802747" cy="14926774"/>
          </a:xfrm>
        </p:grpSpPr>
        <p:sp>
          <p:nvSpPr>
            <p:cNvPr name="Freeform 3" id="3"/>
            <p:cNvSpPr/>
            <p:nvPr/>
          </p:nvSpPr>
          <p:spPr>
            <a:xfrm flipH="false" flipV="false" rot="-5400000">
              <a:off x="14875974" y="0"/>
              <a:ext cx="14926774" cy="14926774"/>
            </a:xfrm>
            <a:custGeom>
              <a:avLst/>
              <a:gdLst/>
              <a:ahLst/>
              <a:cxnLst/>
              <a:rect r="r" b="b" t="t" l="l"/>
              <a:pathLst>
                <a:path h="14926774" w="14926774">
                  <a:moveTo>
                    <a:pt x="0" y="0"/>
                  </a:moveTo>
                  <a:lnTo>
                    <a:pt x="14926773" y="0"/>
                  </a:lnTo>
                  <a:lnTo>
                    <a:pt x="14926773" y="14926774"/>
                  </a:lnTo>
                  <a:lnTo>
                    <a:pt x="0" y="149267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5400000">
              <a:off x="0" y="0"/>
              <a:ext cx="14926774" cy="14926774"/>
            </a:xfrm>
            <a:custGeom>
              <a:avLst/>
              <a:gdLst/>
              <a:ahLst/>
              <a:cxnLst/>
              <a:rect r="r" b="b" t="t" l="l"/>
              <a:pathLst>
                <a:path h="14926774" w="14926774">
                  <a:moveTo>
                    <a:pt x="0" y="0"/>
                  </a:moveTo>
                  <a:lnTo>
                    <a:pt x="14926774" y="0"/>
                  </a:lnTo>
                  <a:lnTo>
                    <a:pt x="14926774" y="14926774"/>
                  </a:lnTo>
                  <a:lnTo>
                    <a:pt x="0" y="149267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73272" y="1488242"/>
            <a:ext cx="15741457" cy="7310516"/>
            <a:chOff x="0" y="0"/>
            <a:chExt cx="4145898" cy="19254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5898" cy="1925403"/>
            </a:xfrm>
            <a:custGeom>
              <a:avLst/>
              <a:gdLst/>
              <a:ahLst/>
              <a:cxnLst/>
              <a:rect r="r" b="b" t="t" l="l"/>
              <a:pathLst>
                <a:path h="1925403" w="4145898">
                  <a:moveTo>
                    <a:pt x="14263" y="0"/>
                  </a:moveTo>
                  <a:lnTo>
                    <a:pt x="4131635" y="0"/>
                  </a:lnTo>
                  <a:cubicBezTo>
                    <a:pt x="4139512" y="0"/>
                    <a:pt x="4145898" y="6386"/>
                    <a:pt x="4145898" y="14263"/>
                  </a:cubicBezTo>
                  <a:lnTo>
                    <a:pt x="4145898" y="1911141"/>
                  </a:lnTo>
                  <a:cubicBezTo>
                    <a:pt x="4145898" y="1914923"/>
                    <a:pt x="4144395" y="1918551"/>
                    <a:pt x="4141721" y="1921226"/>
                  </a:cubicBezTo>
                  <a:cubicBezTo>
                    <a:pt x="4139046" y="1923901"/>
                    <a:pt x="4135418" y="1925403"/>
                    <a:pt x="4131635" y="1925403"/>
                  </a:cubicBezTo>
                  <a:lnTo>
                    <a:pt x="14263" y="1925403"/>
                  </a:lnTo>
                  <a:cubicBezTo>
                    <a:pt x="10480" y="1925403"/>
                    <a:pt x="6852" y="1923901"/>
                    <a:pt x="4177" y="1921226"/>
                  </a:cubicBezTo>
                  <a:cubicBezTo>
                    <a:pt x="1503" y="1918551"/>
                    <a:pt x="0" y="1914923"/>
                    <a:pt x="0" y="1911141"/>
                  </a:cubicBezTo>
                  <a:lnTo>
                    <a:pt x="0" y="14263"/>
                  </a:lnTo>
                  <a:cubicBezTo>
                    <a:pt x="0" y="10480"/>
                    <a:pt x="1503" y="6852"/>
                    <a:pt x="4177" y="4177"/>
                  </a:cubicBezTo>
                  <a:cubicBezTo>
                    <a:pt x="6852" y="1503"/>
                    <a:pt x="10480" y="0"/>
                    <a:pt x="14263" y="0"/>
                  </a:cubicBezTo>
                  <a:close/>
                </a:path>
              </a:pathLst>
            </a:custGeom>
            <a:solidFill>
              <a:srgbClr val="F5F4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45898" cy="1963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71556" y="2637735"/>
            <a:ext cx="11500192" cy="285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1480"/>
              </a:lnSpc>
              <a:spcBef>
                <a:spcPct val="0"/>
              </a:spcBef>
            </a:pPr>
            <a:r>
              <a:rPr lang="en-US" sz="8200">
                <a:solidFill>
                  <a:srgbClr val="000000"/>
                </a:solidFill>
                <a:latin typeface="Lexend Deca"/>
              </a:rPr>
              <a:t>HANDWRITTEN DIGIT RECOGNITION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605417">
            <a:off x="13753244" y="3140207"/>
            <a:ext cx="2579571" cy="3362000"/>
          </a:xfrm>
          <a:custGeom>
            <a:avLst/>
            <a:gdLst/>
            <a:ahLst/>
            <a:cxnLst/>
            <a:rect r="r" b="b" t="t" l="l"/>
            <a:pathLst>
              <a:path h="3362000" w="2579571">
                <a:moveTo>
                  <a:pt x="0" y="0"/>
                </a:moveTo>
                <a:lnTo>
                  <a:pt x="2579571" y="0"/>
                </a:lnTo>
                <a:lnTo>
                  <a:pt x="2579571" y="3362000"/>
                </a:lnTo>
                <a:lnTo>
                  <a:pt x="0" y="3362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179608">
            <a:off x="-31783" y="2109683"/>
            <a:ext cx="1601231" cy="2361064"/>
          </a:xfrm>
          <a:custGeom>
            <a:avLst/>
            <a:gdLst/>
            <a:ahLst/>
            <a:cxnLst/>
            <a:rect r="r" b="b" t="t" l="l"/>
            <a:pathLst>
              <a:path h="2361064" w="1601231">
                <a:moveTo>
                  <a:pt x="0" y="0"/>
                </a:moveTo>
                <a:lnTo>
                  <a:pt x="1601230" y="0"/>
                </a:lnTo>
                <a:lnTo>
                  <a:pt x="1601230" y="2361064"/>
                </a:lnTo>
                <a:lnTo>
                  <a:pt x="0" y="23610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937205">
            <a:off x="165690" y="7641062"/>
            <a:ext cx="1726020" cy="2315392"/>
          </a:xfrm>
          <a:custGeom>
            <a:avLst/>
            <a:gdLst/>
            <a:ahLst/>
            <a:cxnLst/>
            <a:rect r="r" b="b" t="t" l="l"/>
            <a:pathLst>
              <a:path h="2315392" w="1726020">
                <a:moveTo>
                  <a:pt x="0" y="0"/>
                </a:moveTo>
                <a:lnTo>
                  <a:pt x="1726020" y="0"/>
                </a:lnTo>
                <a:lnTo>
                  <a:pt x="1726020" y="2315392"/>
                </a:lnTo>
                <a:lnTo>
                  <a:pt x="0" y="23153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60448">
            <a:off x="5826827" y="8241833"/>
            <a:ext cx="1595832" cy="2262133"/>
          </a:xfrm>
          <a:custGeom>
            <a:avLst/>
            <a:gdLst/>
            <a:ahLst/>
            <a:cxnLst/>
            <a:rect r="r" b="b" t="t" l="l"/>
            <a:pathLst>
              <a:path h="2262133" w="1595832">
                <a:moveTo>
                  <a:pt x="0" y="0"/>
                </a:moveTo>
                <a:lnTo>
                  <a:pt x="1595833" y="0"/>
                </a:lnTo>
                <a:lnTo>
                  <a:pt x="1595833" y="2262133"/>
                </a:lnTo>
                <a:lnTo>
                  <a:pt x="0" y="22621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441563">
            <a:off x="11935615" y="8229600"/>
            <a:ext cx="1909624" cy="2288221"/>
          </a:xfrm>
          <a:custGeom>
            <a:avLst/>
            <a:gdLst/>
            <a:ahLst/>
            <a:cxnLst/>
            <a:rect r="r" b="b" t="t" l="l"/>
            <a:pathLst>
              <a:path h="2288221" w="1909624">
                <a:moveTo>
                  <a:pt x="0" y="0"/>
                </a:moveTo>
                <a:lnTo>
                  <a:pt x="1909624" y="0"/>
                </a:lnTo>
                <a:lnTo>
                  <a:pt x="1909624" y="2288221"/>
                </a:lnTo>
                <a:lnTo>
                  <a:pt x="0" y="228822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875697">
            <a:off x="16888773" y="6399337"/>
            <a:ext cx="1697776" cy="2450858"/>
          </a:xfrm>
          <a:custGeom>
            <a:avLst/>
            <a:gdLst/>
            <a:ahLst/>
            <a:cxnLst/>
            <a:rect r="r" b="b" t="t" l="l"/>
            <a:pathLst>
              <a:path h="2450858" w="1697776">
                <a:moveTo>
                  <a:pt x="0" y="0"/>
                </a:moveTo>
                <a:lnTo>
                  <a:pt x="1697776" y="0"/>
                </a:lnTo>
                <a:lnTo>
                  <a:pt x="1697776" y="2450858"/>
                </a:lnTo>
                <a:lnTo>
                  <a:pt x="0" y="2450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381185">
            <a:off x="16249750" y="171617"/>
            <a:ext cx="1761264" cy="2368447"/>
          </a:xfrm>
          <a:custGeom>
            <a:avLst/>
            <a:gdLst/>
            <a:ahLst/>
            <a:cxnLst/>
            <a:rect r="r" b="b" t="t" l="l"/>
            <a:pathLst>
              <a:path h="2368447" w="1761264">
                <a:moveTo>
                  <a:pt x="0" y="0"/>
                </a:moveTo>
                <a:lnTo>
                  <a:pt x="1761263" y="0"/>
                </a:lnTo>
                <a:lnTo>
                  <a:pt x="1761263" y="2368448"/>
                </a:lnTo>
                <a:lnTo>
                  <a:pt x="0" y="23684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814235">
            <a:off x="11029412" y="-79263"/>
            <a:ext cx="1535032" cy="2215926"/>
          </a:xfrm>
          <a:custGeom>
            <a:avLst/>
            <a:gdLst/>
            <a:ahLst/>
            <a:cxnLst/>
            <a:rect r="r" b="b" t="t" l="l"/>
            <a:pathLst>
              <a:path h="2215926" w="1535032">
                <a:moveTo>
                  <a:pt x="0" y="0"/>
                </a:moveTo>
                <a:lnTo>
                  <a:pt x="1535033" y="0"/>
                </a:lnTo>
                <a:lnTo>
                  <a:pt x="1535033" y="2215926"/>
                </a:lnTo>
                <a:lnTo>
                  <a:pt x="0" y="221592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673014" y="-228423"/>
            <a:ext cx="1687393" cy="2314379"/>
          </a:xfrm>
          <a:custGeom>
            <a:avLst/>
            <a:gdLst/>
            <a:ahLst/>
            <a:cxnLst/>
            <a:rect r="r" b="b" t="t" l="l"/>
            <a:pathLst>
              <a:path h="2314379" w="1687393">
                <a:moveTo>
                  <a:pt x="0" y="0"/>
                </a:moveTo>
                <a:lnTo>
                  <a:pt x="1687393" y="0"/>
                </a:lnTo>
                <a:lnTo>
                  <a:pt x="1687393" y="2314379"/>
                </a:lnTo>
                <a:lnTo>
                  <a:pt x="0" y="231437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71556" y="6068000"/>
            <a:ext cx="7360047" cy="1087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819"/>
              </a:lnSpc>
              <a:spcBef>
                <a:spcPct val="0"/>
              </a:spcBef>
            </a:pPr>
            <a:r>
              <a:rPr lang="en-US" sz="6299">
                <a:solidFill>
                  <a:srgbClr val="000000"/>
                </a:solidFill>
                <a:latin typeface="Lexend Deca"/>
              </a:rPr>
              <a:t>Kseniya Kudzelich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3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4327">
            <a:off x="1433369" y="6016857"/>
            <a:ext cx="3064168" cy="4060945"/>
          </a:xfrm>
          <a:custGeom>
            <a:avLst/>
            <a:gdLst/>
            <a:ahLst/>
            <a:cxnLst/>
            <a:rect r="r" b="b" t="t" l="l"/>
            <a:pathLst>
              <a:path h="4060945" w="3064168">
                <a:moveTo>
                  <a:pt x="0" y="0"/>
                </a:moveTo>
                <a:lnTo>
                  <a:pt x="3064167" y="0"/>
                </a:lnTo>
                <a:lnTo>
                  <a:pt x="3064167" y="4060945"/>
                </a:lnTo>
                <a:lnTo>
                  <a:pt x="0" y="40609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45856" y="1028700"/>
            <a:ext cx="2961528" cy="2972337"/>
          </a:xfrm>
          <a:custGeom>
            <a:avLst/>
            <a:gdLst/>
            <a:ahLst/>
            <a:cxnLst/>
            <a:rect r="r" b="b" t="t" l="l"/>
            <a:pathLst>
              <a:path h="2972337" w="2961528">
                <a:moveTo>
                  <a:pt x="0" y="0"/>
                </a:moveTo>
                <a:lnTo>
                  <a:pt x="2961529" y="0"/>
                </a:lnTo>
                <a:lnTo>
                  <a:pt x="2961529" y="2972337"/>
                </a:lnTo>
                <a:lnTo>
                  <a:pt x="0" y="29723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3373" y="74021"/>
            <a:ext cx="11868103" cy="5069479"/>
          </a:xfrm>
          <a:custGeom>
            <a:avLst/>
            <a:gdLst/>
            <a:ahLst/>
            <a:cxnLst/>
            <a:rect r="r" b="b" t="t" l="l"/>
            <a:pathLst>
              <a:path h="5069479" w="11868103">
                <a:moveTo>
                  <a:pt x="0" y="0"/>
                </a:moveTo>
                <a:lnTo>
                  <a:pt x="11868103" y="0"/>
                </a:lnTo>
                <a:lnTo>
                  <a:pt x="11868103" y="5069479"/>
                </a:lnTo>
                <a:lnTo>
                  <a:pt x="0" y="50694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48" t="0" r="-1348" b="-108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47424" y="5143500"/>
            <a:ext cx="11772320" cy="4958105"/>
          </a:xfrm>
          <a:custGeom>
            <a:avLst/>
            <a:gdLst/>
            <a:ahLst/>
            <a:cxnLst/>
            <a:rect r="r" b="b" t="t" l="l"/>
            <a:pathLst>
              <a:path h="4958105" w="11772320">
                <a:moveTo>
                  <a:pt x="0" y="0"/>
                </a:moveTo>
                <a:lnTo>
                  <a:pt x="11772320" y="0"/>
                </a:lnTo>
                <a:lnTo>
                  <a:pt x="11772320" y="4958105"/>
                </a:lnTo>
                <a:lnTo>
                  <a:pt x="0" y="49581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65981" y="-171450"/>
            <a:ext cx="6146388" cy="1443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759"/>
              </a:lnSpc>
              <a:spcBef>
                <a:spcPct val="0"/>
              </a:spcBef>
            </a:pPr>
            <a:r>
              <a:rPr lang="en-US" sz="8399">
                <a:solidFill>
                  <a:srgbClr val="000000"/>
                </a:solidFill>
                <a:latin typeface="Lexend Deca"/>
              </a:rPr>
              <a:t>MLFlow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3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83264">
            <a:off x="68666" y="466596"/>
            <a:ext cx="789425" cy="1164032"/>
          </a:xfrm>
          <a:custGeom>
            <a:avLst/>
            <a:gdLst/>
            <a:ahLst/>
            <a:cxnLst/>
            <a:rect r="r" b="b" t="t" l="l"/>
            <a:pathLst>
              <a:path h="1164032" w="789425">
                <a:moveTo>
                  <a:pt x="0" y="0"/>
                </a:moveTo>
                <a:lnTo>
                  <a:pt x="789426" y="0"/>
                </a:lnTo>
                <a:lnTo>
                  <a:pt x="789426" y="1164032"/>
                </a:lnTo>
                <a:lnTo>
                  <a:pt x="0" y="1164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53204">
            <a:off x="-133626" y="3007304"/>
            <a:ext cx="1009221" cy="1209306"/>
          </a:xfrm>
          <a:custGeom>
            <a:avLst/>
            <a:gdLst/>
            <a:ahLst/>
            <a:cxnLst/>
            <a:rect r="r" b="b" t="t" l="l"/>
            <a:pathLst>
              <a:path h="1209306" w="1009221">
                <a:moveTo>
                  <a:pt x="0" y="0"/>
                </a:moveTo>
                <a:lnTo>
                  <a:pt x="1009221" y="0"/>
                </a:lnTo>
                <a:lnTo>
                  <a:pt x="1009221" y="1209306"/>
                </a:lnTo>
                <a:lnTo>
                  <a:pt x="0" y="1209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82160">
            <a:off x="-27271" y="5651171"/>
            <a:ext cx="921681" cy="1242462"/>
          </a:xfrm>
          <a:custGeom>
            <a:avLst/>
            <a:gdLst/>
            <a:ahLst/>
            <a:cxnLst/>
            <a:rect r="r" b="b" t="t" l="l"/>
            <a:pathLst>
              <a:path h="1242462" w="921681">
                <a:moveTo>
                  <a:pt x="0" y="0"/>
                </a:moveTo>
                <a:lnTo>
                  <a:pt x="921681" y="0"/>
                </a:lnTo>
                <a:lnTo>
                  <a:pt x="921681" y="1242461"/>
                </a:lnTo>
                <a:lnTo>
                  <a:pt x="0" y="12424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83264">
            <a:off x="-39369" y="8176964"/>
            <a:ext cx="733181" cy="1081098"/>
          </a:xfrm>
          <a:custGeom>
            <a:avLst/>
            <a:gdLst/>
            <a:ahLst/>
            <a:cxnLst/>
            <a:rect r="r" b="b" t="t" l="l"/>
            <a:pathLst>
              <a:path h="1081098" w="733181">
                <a:moveTo>
                  <a:pt x="0" y="0"/>
                </a:moveTo>
                <a:lnTo>
                  <a:pt x="733181" y="0"/>
                </a:lnTo>
                <a:lnTo>
                  <a:pt x="733181" y="1081098"/>
                </a:lnTo>
                <a:lnTo>
                  <a:pt x="0" y="108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08235">
            <a:off x="643191" y="8262600"/>
            <a:ext cx="840037" cy="1129634"/>
          </a:xfrm>
          <a:custGeom>
            <a:avLst/>
            <a:gdLst/>
            <a:ahLst/>
            <a:cxnLst/>
            <a:rect r="r" b="b" t="t" l="l"/>
            <a:pathLst>
              <a:path h="1129634" w="840037">
                <a:moveTo>
                  <a:pt x="0" y="0"/>
                </a:moveTo>
                <a:lnTo>
                  <a:pt x="840037" y="0"/>
                </a:lnTo>
                <a:lnTo>
                  <a:pt x="840037" y="1129634"/>
                </a:lnTo>
                <a:lnTo>
                  <a:pt x="0" y="11296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60699">
            <a:off x="16715811" y="418482"/>
            <a:ext cx="822719" cy="1103648"/>
          </a:xfrm>
          <a:custGeom>
            <a:avLst/>
            <a:gdLst/>
            <a:ahLst/>
            <a:cxnLst/>
            <a:rect r="r" b="b" t="t" l="l"/>
            <a:pathLst>
              <a:path h="1103648" w="822719">
                <a:moveTo>
                  <a:pt x="0" y="0"/>
                </a:moveTo>
                <a:lnTo>
                  <a:pt x="822720" y="0"/>
                </a:lnTo>
                <a:lnTo>
                  <a:pt x="822720" y="1103648"/>
                </a:lnTo>
                <a:lnTo>
                  <a:pt x="0" y="11036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60699">
            <a:off x="17581817" y="579366"/>
            <a:ext cx="764527" cy="1103648"/>
          </a:xfrm>
          <a:custGeom>
            <a:avLst/>
            <a:gdLst/>
            <a:ahLst/>
            <a:cxnLst/>
            <a:rect r="r" b="b" t="t" l="l"/>
            <a:pathLst>
              <a:path h="1103648" w="764527">
                <a:moveTo>
                  <a:pt x="0" y="0"/>
                </a:moveTo>
                <a:lnTo>
                  <a:pt x="764527" y="0"/>
                </a:lnTo>
                <a:lnTo>
                  <a:pt x="764527" y="1103648"/>
                </a:lnTo>
                <a:lnTo>
                  <a:pt x="0" y="110364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60003">
            <a:off x="16662258" y="3178280"/>
            <a:ext cx="818498" cy="1160242"/>
          </a:xfrm>
          <a:custGeom>
            <a:avLst/>
            <a:gdLst/>
            <a:ahLst/>
            <a:cxnLst/>
            <a:rect r="r" b="b" t="t" l="l"/>
            <a:pathLst>
              <a:path h="1160242" w="818498">
                <a:moveTo>
                  <a:pt x="0" y="0"/>
                </a:moveTo>
                <a:lnTo>
                  <a:pt x="818498" y="0"/>
                </a:lnTo>
                <a:lnTo>
                  <a:pt x="818498" y="1160242"/>
                </a:lnTo>
                <a:lnTo>
                  <a:pt x="0" y="11602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660003">
            <a:off x="17465310" y="3017876"/>
            <a:ext cx="862798" cy="1160242"/>
          </a:xfrm>
          <a:custGeom>
            <a:avLst/>
            <a:gdLst/>
            <a:ahLst/>
            <a:cxnLst/>
            <a:rect r="r" b="b" t="t" l="l"/>
            <a:pathLst>
              <a:path h="1160242" w="862798">
                <a:moveTo>
                  <a:pt x="0" y="0"/>
                </a:moveTo>
                <a:lnTo>
                  <a:pt x="862798" y="0"/>
                </a:lnTo>
                <a:lnTo>
                  <a:pt x="862798" y="1160242"/>
                </a:lnTo>
                <a:lnTo>
                  <a:pt x="0" y="11602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87350">
            <a:off x="17614173" y="5901512"/>
            <a:ext cx="801068" cy="1079872"/>
          </a:xfrm>
          <a:custGeom>
            <a:avLst/>
            <a:gdLst/>
            <a:ahLst/>
            <a:cxnLst/>
            <a:rect r="r" b="b" t="t" l="l"/>
            <a:pathLst>
              <a:path h="1079872" w="801068">
                <a:moveTo>
                  <a:pt x="0" y="0"/>
                </a:moveTo>
                <a:lnTo>
                  <a:pt x="801068" y="0"/>
                </a:lnTo>
                <a:lnTo>
                  <a:pt x="801068" y="1079872"/>
                </a:lnTo>
                <a:lnTo>
                  <a:pt x="0" y="10798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87350">
            <a:off x="16729927" y="5732466"/>
            <a:ext cx="901202" cy="1079872"/>
          </a:xfrm>
          <a:custGeom>
            <a:avLst/>
            <a:gdLst/>
            <a:ahLst/>
            <a:cxnLst/>
            <a:rect r="r" b="b" t="t" l="l"/>
            <a:pathLst>
              <a:path h="1079872" w="901202">
                <a:moveTo>
                  <a:pt x="0" y="0"/>
                </a:moveTo>
                <a:lnTo>
                  <a:pt x="901202" y="0"/>
                </a:lnTo>
                <a:lnTo>
                  <a:pt x="901202" y="1079871"/>
                </a:lnTo>
                <a:lnTo>
                  <a:pt x="0" y="10798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665515">
            <a:off x="17428866" y="8220177"/>
            <a:ext cx="911910" cy="1092703"/>
          </a:xfrm>
          <a:custGeom>
            <a:avLst/>
            <a:gdLst/>
            <a:ahLst/>
            <a:cxnLst/>
            <a:rect r="r" b="b" t="t" l="l"/>
            <a:pathLst>
              <a:path h="1092703" w="911910">
                <a:moveTo>
                  <a:pt x="0" y="0"/>
                </a:moveTo>
                <a:lnTo>
                  <a:pt x="911909" y="0"/>
                </a:lnTo>
                <a:lnTo>
                  <a:pt x="911909" y="1092703"/>
                </a:lnTo>
                <a:lnTo>
                  <a:pt x="0" y="10927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665515">
            <a:off x="16589803" y="8394409"/>
            <a:ext cx="812573" cy="1092703"/>
          </a:xfrm>
          <a:custGeom>
            <a:avLst/>
            <a:gdLst/>
            <a:ahLst/>
            <a:cxnLst/>
            <a:rect r="r" b="b" t="t" l="l"/>
            <a:pathLst>
              <a:path h="1092703" w="812573">
                <a:moveTo>
                  <a:pt x="0" y="0"/>
                </a:moveTo>
                <a:lnTo>
                  <a:pt x="812573" y="0"/>
                </a:lnTo>
                <a:lnTo>
                  <a:pt x="812573" y="1092703"/>
                </a:lnTo>
                <a:lnTo>
                  <a:pt x="0" y="10927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28135" y="1688919"/>
            <a:ext cx="14945098" cy="7456978"/>
          </a:xfrm>
          <a:custGeom>
            <a:avLst/>
            <a:gdLst/>
            <a:ahLst/>
            <a:cxnLst/>
            <a:rect r="r" b="b" t="t" l="l"/>
            <a:pathLst>
              <a:path h="7456978" w="14945098">
                <a:moveTo>
                  <a:pt x="0" y="0"/>
                </a:moveTo>
                <a:lnTo>
                  <a:pt x="14945098" y="0"/>
                </a:lnTo>
                <a:lnTo>
                  <a:pt x="14945098" y="7456978"/>
                </a:lnTo>
                <a:lnTo>
                  <a:pt x="0" y="7456978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-185" r="0" b="-185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248682" y="206610"/>
            <a:ext cx="15085001" cy="130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639"/>
              </a:lnSpc>
              <a:spcBef>
                <a:spcPct val="0"/>
              </a:spcBef>
            </a:pPr>
            <a:r>
              <a:rPr lang="en-US" sz="7599">
                <a:solidFill>
                  <a:srgbClr val="000000"/>
                </a:solidFill>
                <a:latin typeface="Lexend Deca"/>
              </a:rPr>
              <a:t>Losses and F1 scores VS Epochs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58184" y="9241147"/>
            <a:ext cx="15085001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Lexend Deca"/>
              </a:rPr>
              <a:t>Loss: 0.0341                          F1 score: 0.99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3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32030" y="-454040"/>
            <a:ext cx="22352060" cy="11195080"/>
            <a:chOff x="0" y="0"/>
            <a:chExt cx="29802747" cy="14926774"/>
          </a:xfrm>
        </p:grpSpPr>
        <p:sp>
          <p:nvSpPr>
            <p:cNvPr name="Freeform 3" id="3"/>
            <p:cNvSpPr/>
            <p:nvPr/>
          </p:nvSpPr>
          <p:spPr>
            <a:xfrm flipH="false" flipV="false" rot="-5400000">
              <a:off x="14875974" y="0"/>
              <a:ext cx="14926774" cy="14926774"/>
            </a:xfrm>
            <a:custGeom>
              <a:avLst/>
              <a:gdLst/>
              <a:ahLst/>
              <a:cxnLst/>
              <a:rect r="r" b="b" t="t" l="l"/>
              <a:pathLst>
                <a:path h="14926774" w="14926774">
                  <a:moveTo>
                    <a:pt x="0" y="0"/>
                  </a:moveTo>
                  <a:lnTo>
                    <a:pt x="14926773" y="0"/>
                  </a:lnTo>
                  <a:lnTo>
                    <a:pt x="14926773" y="14926774"/>
                  </a:lnTo>
                  <a:lnTo>
                    <a:pt x="0" y="149267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5400000">
              <a:off x="0" y="0"/>
              <a:ext cx="14926774" cy="14926774"/>
            </a:xfrm>
            <a:custGeom>
              <a:avLst/>
              <a:gdLst/>
              <a:ahLst/>
              <a:cxnLst/>
              <a:rect r="r" b="b" t="t" l="l"/>
              <a:pathLst>
                <a:path h="14926774" w="14926774">
                  <a:moveTo>
                    <a:pt x="0" y="0"/>
                  </a:moveTo>
                  <a:lnTo>
                    <a:pt x="14926774" y="0"/>
                  </a:lnTo>
                  <a:lnTo>
                    <a:pt x="14926774" y="14926774"/>
                  </a:lnTo>
                  <a:lnTo>
                    <a:pt x="0" y="149267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680801" y="-98596"/>
            <a:ext cx="14316736" cy="1443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759"/>
              </a:lnSpc>
              <a:spcBef>
                <a:spcPct val="0"/>
              </a:spcBef>
            </a:pPr>
            <a:r>
              <a:rPr lang="en-US" sz="8399">
                <a:solidFill>
                  <a:srgbClr val="000000"/>
                </a:solidFill>
                <a:latin typeface="Lexend Deca"/>
              </a:rPr>
              <a:t>Classification Report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678382">
            <a:off x="15036268" y="5141836"/>
            <a:ext cx="2377404" cy="4245364"/>
          </a:xfrm>
          <a:custGeom>
            <a:avLst/>
            <a:gdLst/>
            <a:ahLst/>
            <a:cxnLst/>
            <a:rect r="r" b="b" t="t" l="l"/>
            <a:pathLst>
              <a:path h="4245364" w="2377404">
                <a:moveTo>
                  <a:pt x="0" y="0"/>
                </a:moveTo>
                <a:lnTo>
                  <a:pt x="2377403" y="0"/>
                </a:lnTo>
                <a:lnTo>
                  <a:pt x="2377403" y="4245364"/>
                </a:lnTo>
                <a:lnTo>
                  <a:pt x="0" y="42453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08659" y="1600302"/>
            <a:ext cx="10772540" cy="8390028"/>
          </a:xfrm>
          <a:custGeom>
            <a:avLst/>
            <a:gdLst/>
            <a:ahLst/>
            <a:cxnLst/>
            <a:rect r="r" b="b" t="t" l="l"/>
            <a:pathLst>
              <a:path h="8390028" w="10772540">
                <a:moveTo>
                  <a:pt x="0" y="0"/>
                </a:moveTo>
                <a:lnTo>
                  <a:pt x="10772540" y="0"/>
                </a:lnTo>
                <a:lnTo>
                  <a:pt x="10772540" y="8390028"/>
                </a:lnTo>
                <a:lnTo>
                  <a:pt x="0" y="83900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948855">
            <a:off x="389310" y="3771736"/>
            <a:ext cx="2148015" cy="1405973"/>
          </a:xfrm>
          <a:custGeom>
            <a:avLst/>
            <a:gdLst/>
            <a:ahLst/>
            <a:cxnLst/>
            <a:rect r="r" b="b" t="t" l="l"/>
            <a:pathLst>
              <a:path h="1405973" w="2148015">
                <a:moveTo>
                  <a:pt x="0" y="0"/>
                </a:moveTo>
                <a:lnTo>
                  <a:pt x="2148014" y="0"/>
                </a:lnTo>
                <a:lnTo>
                  <a:pt x="2148014" y="1405973"/>
                </a:lnTo>
                <a:lnTo>
                  <a:pt x="0" y="14059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3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99113">
            <a:off x="119217" y="-124385"/>
            <a:ext cx="2309944" cy="3240993"/>
          </a:xfrm>
          <a:custGeom>
            <a:avLst/>
            <a:gdLst/>
            <a:ahLst/>
            <a:cxnLst/>
            <a:rect r="r" b="b" t="t" l="l"/>
            <a:pathLst>
              <a:path h="3240993" w="2309944">
                <a:moveTo>
                  <a:pt x="0" y="0"/>
                </a:moveTo>
                <a:lnTo>
                  <a:pt x="2309944" y="0"/>
                </a:lnTo>
                <a:lnTo>
                  <a:pt x="2309944" y="3240993"/>
                </a:lnTo>
                <a:lnTo>
                  <a:pt x="0" y="32409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7140" y="3339089"/>
            <a:ext cx="16502160" cy="6656471"/>
          </a:xfrm>
          <a:custGeom>
            <a:avLst/>
            <a:gdLst/>
            <a:ahLst/>
            <a:cxnLst/>
            <a:rect r="r" b="b" t="t" l="l"/>
            <a:pathLst>
              <a:path h="6656471" w="16502160">
                <a:moveTo>
                  <a:pt x="0" y="0"/>
                </a:moveTo>
                <a:lnTo>
                  <a:pt x="16502160" y="0"/>
                </a:lnTo>
                <a:lnTo>
                  <a:pt x="16502160" y="6656470"/>
                </a:lnTo>
                <a:lnTo>
                  <a:pt x="0" y="665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70596" y="75931"/>
            <a:ext cx="15269702" cy="2929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>
                <a:solidFill>
                  <a:srgbClr val="000000"/>
                </a:solidFill>
                <a:latin typeface="Lexend Deca"/>
              </a:rPr>
              <a:t>Predicted VS Actual labels</a:t>
            </a:r>
          </a:p>
          <a:p>
            <a:pPr algn="ctr" marL="0" indent="0" lvl="0">
              <a:lnSpc>
                <a:spcPts val="11759"/>
              </a:lnSpc>
              <a:spcBef>
                <a:spcPct val="0"/>
              </a:spcBef>
            </a:pPr>
            <a:r>
              <a:rPr lang="en-US" sz="8399">
                <a:solidFill>
                  <a:srgbClr val="000000"/>
                </a:solidFill>
                <a:latin typeface="Lexend Deca"/>
              </a:rPr>
              <a:t>on randomly selected images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5400000">
            <a:off x="16841147" y="8058342"/>
            <a:ext cx="1798302" cy="601614"/>
          </a:xfrm>
          <a:custGeom>
            <a:avLst/>
            <a:gdLst/>
            <a:ahLst/>
            <a:cxnLst/>
            <a:rect r="r" b="b" t="t" l="l"/>
            <a:pathLst>
              <a:path h="601614" w="1798302">
                <a:moveTo>
                  <a:pt x="0" y="0"/>
                </a:moveTo>
                <a:lnTo>
                  <a:pt x="1798302" y="0"/>
                </a:lnTo>
                <a:lnTo>
                  <a:pt x="1798302" y="601614"/>
                </a:lnTo>
                <a:lnTo>
                  <a:pt x="0" y="6016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3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9124950" y="-454040"/>
            <a:ext cx="11195080" cy="11195080"/>
          </a:xfrm>
          <a:custGeom>
            <a:avLst/>
            <a:gdLst/>
            <a:ahLst/>
            <a:cxnLst/>
            <a:rect r="r" b="b" t="t" l="l"/>
            <a:pathLst>
              <a:path h="11195080" w="11195080">
                <a:moveTo>
                  <a:pt x="0" y="0"/>
                </a:moveTo>
                <a:lnTo>
                  <a:pt x="11195080" y="0"/>
                </a:lnTo>
                <a:lnTo>
                  <a:pt x="11195080" y="11195080"/>
                </a:lnTo>
                <a:lnTo>
                  <a:pt x="0" y="11195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w="952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-2032030" y="-454040"/>
            <a:ext cx="11195080" cy="11195080"/>
          </a:xfrm>
          <a:custGeom>
            <a:avLst/>
            <a:gdLst/>
            <a:ahLst/>
            <a:cxnLst/>
            <a:rect r="r" b="b" t="t" l="l"/>
            <a:pathLst>
              <a:path h="11195080" w="11195080">
                <a:moveTo>
                  <a:pt x="0" y="0"/>
                </a:moveTo>
                <a:lnTo>
                  <a:pt x="11195080" y="0"/>
                </a:lnTo>
                <a:lnTo>
                  <a:pt x="11195080" y="11195080"/>
                </a:lnTo>
                <a:lnTo>
                  <a:pt x="0" y="11195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179608">
            <a:off x="-249268" y="3479835"/>
            <a:ext cx="1601231" cy="2361064"/>
          </a:xfrm>
          <a:custGeom>
            <a:avLst/>
            <a:gdLst/>
            <a:ahLst/>
            <a:cxnLst/>
            <a:rect r="r" b="b" t="t" l="l"/>
            <a:pathLst>
              <a:path h="2361064" w="1601231">
                <a:moveTo>
                  <a:pt x="0" y="0"/>
                </a:moveTo>
                <a:lnTo>
                  <a:pt x="1601231" y="0"/>
                </a:lnTo>
                <a:lnTo>
                  <a:pt x="1601231" y="2361064"/>
                </a:lnTo>
                <a:lnTo>
                  <a:pt x="0" y="2361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937205">
            <a:off x="910625" y="7781992"/>
            <a:ext cx="1726020" cy="2315392"/>
          </a:xfrm>
          <a:custGeom>
            <a:avLst/>
            <a:gdLst/>
            <a:ahLst/>
            <a:cxnLst/>
            <a:rect r="r" b="b" t="t" l="l"/>
            <a:pathLst>
              <a:path h="2315392" w="1726020">
                <a:moveTo>
                  <a:pt x="0" y="0"/>
                </a:moveTo>
                <a:lnTo>
                  <a:pt x="1726020" y="0"/>
                </a:lnTo>
                <a:lnTo>
                  <a:pt x="1726020" y="2315392"/>
                </a:lnTo>
                <a:lnTo>
                  <a:pt x="0" y="23153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42478">
            <a:off x="16403440" y="234167"/>
            <a:ext cx="1595832" cy="2262133"/>
          </a:xfrm>
          <a:custGeom>
            <a:avLst/>
            <a:gdLst/>
            <a:ahLst/>
            <a:cxnLst/>
            <a:rect r="r" b="b" t="t" l="l"/>
            <a:pathLst>
              <a:path h="2262133" w="1595832">
                <a:moveTo>
                  <a:pt x="0" y="0"/>
                </a:moveTo>
                <a:lnTo>
                  <a:pt x="1595833" y="0"/>
                </a:lnTo>
                <a:lnTo>
                  <a:pt x="1595833" y="2262133"/>
                </a:lnTo>
                <a:lnTo>
                  <a:pt x="0" y="22621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41563">
            <a:off x="13494306" y="7885900"/>
            <a:ext cx="1909624" cy="2288221"/>
          </a:xfrm>
          <a:custGeom>
            <a:avLst/>
            <a:gdLst/>
            <a:ahLst/>
            <a:cxnLst/>
            <a:rect r="r" b="b" t="t" l="l"/>
            <a:pathLst>
              <a:path h="2288221" w="1909624">
                <a:moveTo>
                  <a:pt x="0" y="0"/>
                </a:moveTo>
                <a:lnTo>
                  <a:pt x="1909624" y="0"/>
                </a:lnTo>
                <a:lnTo>
                  <a:pt x="1909624" y="2288221"/>
                </a:lnTo>
                <a:lnTo>
                  <a:pt x="0" y="22882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58773" y="-405594"/>
            <a:ext cx="1687393" cy="2314379"/>
          </a:xfrm>
          <a:custGeom>
            <a:avLst/>
            <a:gdLst/>
            <a:ahLst/>
            <a:cxnLst/>
            <a:rect r="r" b="b" t="t" l="l"/>
            <a:pathLst>
              <a:path h="2314379" w="1687393">
                <a:moveTo>
                  <a:pt x="0" y="0"/>
                </a:moveTo>
                <a:lnTo>
                  <a:pt x="1687393" y="0"/>
                </a:lnTo>
                <a:lnTo>
                  <a:pt x="1687393" y="2314379"/>
                </a:lnTo>
                <a:lnTo>
                  <a:pt x="0" y="23143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12782738" cy="10287000"/>
          </a:xfrm>
          <a:custGeom>
            <a:avLst/>
            <a:gdLst/>
            <a:ahLst/>
            <a:cxnLst/>
            <a:rect r="r" b="b" t="t" l="l"/>
            <a:pathLst>
              <a:path h="10287000" w="12782738">
                <a:moveTo>
                  <a:pt x="0" y="0"/>
                </a:moveTo>
                <a:lnTo>
                  <a:pt x="12782738" y="0"/>
                </a:lnTo>
                <a:lnTo>
                  <a:pt x="12782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09373">
            <a:off x="16357963" y="7909934"/>
            <a:ext cx="1686786" cy="2273854"/>
          </a:xfrm>
          <a:custGeom>
            <a:avLst/>
            <a:gdLst/>
            <a:ahLst/>
            <a:cxnLst/>
            <a:rect r="r" b="b" t="t" l="l"/>
            <a:pathLst>
              <a:path h="2273854" w="1686786">
                <a:moveTo>
                  <a:pt x="0" y="0"/>
                </a:moveTo>
                <a:lnTo>
                  <a:pt x="1686787" y="0"/>
                </a:lnTo>
                <a:lnTo>
                  <a:pt x="1686787" y="2273854"/>
                </a:lnTo>
                <a:lnTo>
                  <a:pt x="0" y="227385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10340">
            <a:off x="13329450" y="101865"/>
            <a:ext cx="1530113" cy="2208824"/>
          </a:xfrm>
          <a:custGeom>
            <a:avLst/>
            <a:gdLst/>
            <a:ahLst/>
            <a:cxnLst/>
            <a:rect r="r" b="b" t="t" l="l"/>
            <a:pathLst>
              <a:path h="2208824" w="1530113">
                <a:moveTo>
                  <a:pt x="0" y="0"/>
                </a:moveTo>
                <a:lnTo>
                  <a:pt x="1530113" y="0"/>
                </a:lnTo>
                <a:lnTo>
                  <a:pt x="1530113" y="2208824"/>
                </a:lnTo>
                <a:lnTo>
                  <a:pt x="0" y="220882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479787" y="3760302"/>
            <a:ext cx="1117595" cy="1117595"/>
          </a:xfrm>
          <a:custGeom>
            <a:avLst/>
            <a:gdLst/>
            <a:ahLst/>
            <a:cxnLst/>
            <a:rect r="r" b="b" t="t" l="l"/>
            <a:pathLst>
              <a:path h="1117595" w="1117595">
                <a:moveTo>
                  <a:pt x="0" y="0"/>
                </a:moveTo>
                <a:lnTo>
                  <a:pt x="1117595" y="0"/>
                </a:lnTo>
                <a:lnTo>
                  <a:pt x="1117595" y="1117595"/>
                </a:lnTo>
                <a:lnTo>
                  <a:pt x="0" y="111759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w="95250" cap="sq">
            <a:solidFill>
              <a:srgbClr val="FF3131"/>
            </a:solidFill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12356584" y="3368145"/>
            <a:ext cx="6292570" cy="2441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00"/>
              </a:lnSpc>
              <a:spcBef>
                <a:spcPct val="0"/>
              </a:spcBef>
            </a:pPr>
            <a:r>
              <a:rPr lang="en-US" sz="7000">
                <a:solidFill>
                  <a:srgbClr val="000000"/>
                </a:solidFill>
                <a:latin typeface="Lexend Deca"/>
              </a:rPr>
              <a:t>CONFUSION MATRIX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346456" y="4660367"/>
            <a:ext cx="1149347" cy="1149347"/>
          </a:xfrm>
          <a:custGeom>
            <a:avLst/>
            <a:gdLst/>
            <a:ahLst/>
            <a:cxnLst/>
            <a:rect r="r" b="b" t="t" l="l"/>
            <a:pathLst>
              <a:path h="1149347" w="1149347">
                <a:moveTo>
                  <a:pt x="0" y="0"/>
                </a:moveTo>
                <a:lnTo>
                  <a:pt x="1149347" y="0"/>
                </a:lnTo>
                <a:lnTo>
                  <a:pt x="1149347" y="1149347"/>
                </a:lnTo>
                <a:lnTo>
                  <a:pt x="0" y="114934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w="95250" cap="sq">
            <a:solidFill>
              <a:srgbClr val="FF3131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228861" y="6474781"/>
            <a:ext cx="1117595" cy="1117595"/>
          </a:xfrm>
          <a:custGeom>
            <a:avLst/>
            <a:gdLst/>
            <a:ahLst/>
            <a:cxnLst/>
            <a:rect r="r" b="b" t="t" l="l"/>
            <a:pathLst>
              <a:path h="1117595" w="1117595">
                <a:moveTo>
                  <a:pt x="0" y="0"/>
                </a:moveTo>
                <a:lnTo>
                  <a:pt x="1117595" y="0"/>
                </a:lnTo>
                <a:lnTo>
                  <a:pt x="1117595" y="1117595"/>
                </a:lnTo>
                <a:lnTo>
                  <a:pt x="0" y="111759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w="95250" cap="sq">
            <a:solidFill>
              <a:srgbClr val="FF3131"/>
            </a:solidFill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3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9844"/>
            <a:ext cx="16230600" cy="170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Lexend Deca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2952856"/>
            <a:ext cx="1395291" cy="2057400"/>
          </a:xfrm>
          <a:custGeom>
            <a:avLst/>
            <a:gdLst/>
            <a:ahLst/>
            <a:cxnLst/>
            <a:rect r="r" b="b" t="t" l="l"/>
            <a:pathLst>
              <a:path h="2057400" w="1395291">
                <a:moveTo>
                  <a:pt x="0" y="0"/>
                </a:moveTo>
                <a:lnTo>
                  <a:pt x="1395291" y="0"/>
                </a:lnTo>
                <a:lnTo>
                  <a:pt x="139529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04066" y="6146931"/>
            <a:ext cx="2426628" cy="3216013"/>
          </a:xfrm>
          <a:custGeom>
            <a:avLst/>
            <a:gdLst/>
            <a:ahLst/>
            <a:cxnLst/>
            <a:rect r="r" b="b" t="t" l="l"/>
            <a:pathLst>
              <a:path h="3216013" w="2426628">
                <a:moveTo>
                  <a:pt x="0" y="0"/>
                </a:moveTo>
                <a:lnTo>
                  <a:pt x="2426628" y="0"/>
                </a:lnTo>
                <a:lnTo>
                  <a:pt x="2426628" y="3216013"/>
                </a:lnTo>
                <a:lnTo>
                  <a:pt x="0" y="32160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46733" y="2966676"/>
            <a:ext cx="1533698" cy="2057400"/>
          </a:xfrm>
          <a:custGeom>
            <a:avLst/>
            <a:gdLst/>
            <a:ahLst/>
            <a:cxnLst/>
            <a:rect r="r" b="b" t="t" l="l"/>
            <a:pathLst>
              <a:path h="2057400" w="1533698">
                <a:moveTo>
                  <a:pt x="0" y="0"/>
                </a:moveTo>
                <a:lnTo>
                  <a:pt x="1533698" y="0"/>
                </a:lnTo>
                <a:lnTo>
                  <a:pt x="153369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04281" y="2999783"/>
            <a:ext cx="1434143" cy="2032935"/>
          </a:xfrm>
          <a:custGeom>
            <a:avLst/>
            <a:gdLst/>
            <a:ahLst/>
            <a:cxnLst/>
            <a:rect r="r" b="b" t="t" l="l"/>
            <a:pathLst>
              <a:path h="2032935" w="1434143">
                <a:moveTo>
                  <a:pt x="0" y="0"/>
                </a:moveTo>
                <a:lnTo>
                  <a:pt x="1434143" y="0"/>
                </a:lnTo>
                <a:lnTo>
                  <a:pt x="1434143" y="2032935"/>
                </a:lnTo>
                <a:lnTo>
                  <a:pt x="0" y="20329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51682" y="2975318"/>
            <a:ext cx="1716994" cy="2057400"/>
          </a:xfrm>
          <a:custGeom>
            <a:avLst/>
            <a:gdLst/>
            <a:ahLst/>
            <a:cxnLst/>
            <a:rect r="r" b="b" t="t" l="l"/>
            <a:pathLst>
              <a:path h="2057400" w="1716994">
                <a:moveTo>
                  <a:pt x="0" y="0"/>
                </a:moveTo>
                <a:lnTo>
                  <a:pt x="1716994" y="0"/>
                </a:lnTo>
                <a:lnTo>
                  <a:pt x="171699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92526" y="3065077"/>
            <a:ext cx="1425217" cy="2057400"/>
          </a:xfrm>
          <a:custGeom>
            <a:avLst/>
            <a:gdLst/>
            <a:ahLst/>
            <a:cxnLst/>
            <a:rect r="r" b="b" t="t" l="l"/>
            <a:pathLst>
              <a:path h="2057400" w="1425217">
                <a:moveTo>
                  <a:pt x="0" y="0"/>
                </a:moveTo>
                <a:lnTo>
                  <a:pt x="1425217" y="0"/>
                </a:lnTo>
                <a:lnTo>
                  <a:pt x="142521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73871" y="3098571"/>
            <a:ext cx="1529957" cy="2057400"/>
          </a:xfrm>
          <a:custGeom>
            <a:avLst/>
            <a:gdLst/>
            <a:ahLst/>
            <a:cxnLst/>
            <a:rect r="r" b="b" t="t" l="l"/>
            <a:pathLst>
              <a:path h="2057400" w="1529957">
                <a:moveTo>
                  <a:pt x="0" y="0"/>
                </a:moveTo>
                <a:lnTo>
                  <a:pt x="1529957" y="0"/>
                </a:lnTo>
                <a:lnTo>
                  <a:pt x="152995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110355" y="3169748"/>
            <a:ext cx="1321661" cy="1907910"/>
          </a:xfrm>
          <a:custGeom>
            <a:avLst/>
            <a:gdLst/>
            <a:ahLst/>
            <a:cxnLst/>
            <a:rect r="r" b="b" t="t" l="l"/>
            <a:pathLst>
              <a:path h="1907910" w="1321661">
                <a:moveTo>
                  <a:pt x="0" y="0"/>
                </a:moveTo>
                <a:lnTo>
                  <a:pt x="1321661" y="0"/>
                </a:lnTo>
                <a:lnTo>
                  <a:pt x="1321661" y="1907910"/>
                </a:lnTo>
                <a:lnTo>
                  <a:pt x="0" y="190791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83560" y="3124929"/>
            <a:ext cx="1423717" cy="1952729"/>
          </a:xfrm>
          <a:custGeom>
            <a:avLst/>
            <a:gdLst/>
            <a:ahLst/>
            <a:cxnLst/>
            <a:rect r="r" b="b" t="t" l="l"/>
            <a:pathLst>
              <a:path h="1952729" w="1423717">
                <a:moveTo>
                  <a:pt x="0" y="0"/>
                </a:moveTo>
                <a:lnTo>
                  <a:pt x="1423717" y="0"/>
                </a:lnTo>
                <a:lnTo>
                  <a:pt x="1423717" y="1952729"/>
                </a:lnTo>
                <a:lnTo>
                  <a:pt x="0" y="195272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21602" y="3055626"/>
            <a:ext cx="1425217" cy="1921249"/>
          </a:xfrm>
          <a:custGeom>
            <a:avLst/>
            <a:gdLst/>
            <a:ahLst/>
            <a:cxnLst/>
            <a:rect r="r" b="b" t="t" l="l"/>
            <a:pathLst>
              <a:path h="1921249" w="1425217">
                <a:moveTo>
                  <a:pt x="0" y="0"/>
                </a:moveTo>
                <a:lnTo>
                  <a:pt x="1425217" y="0"/>
                </a:lnTo>
                <a:lnTo>
                  <a:pt x="1425217" y="1921249"/>
                </a:lnTo>
                <a:lnTo>
                  <a:pt x="0" y="192124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61101" y="5858990"/>
            <a:ext cx="1727523" cy="1639577"/>
          </a:xfrm>
          <a:custGeom>
            <a:avLst/>
            <a:gdLst/>
            <a:ahLst/>
            <a:cxnLst/>
            <a:rect r="r" b="b" t="t" l="l"/>
            <a:pathLst>
              <a:path h="1639577" w="1727523">
                <a:moveTo>
                  <a:pt x="0" y="0"/>
                </a:moveTo>
                <a:lnTo>
                  <a:pt x="1727524" y="0"/>
                </a:lnTo>
                <a:lnTo>
                  <a:pt x="1727524" y="1639577"/>
                </a:lnTo>
                <a:lnTo>
                  <a:pt x="0" y="163957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01214" y="7754937"/>
            <a:ext cx="1647299" cy="1653311"/>
          </a:xfrm>
          <a:custGeom>
            <a:avLst/>
            <a:gdLst/>
            <a:ahLst/>
            <a:cxnLst/>
            <a:rect r="r" b="b" t="t" l="l"/>
            <a:pathLst>
              <a:path h="1653311" w="1647299">
                <a:moveTo>
                  <a:pt x="0" y="0"/>
                </a:moveTo>
                <a:lnTo>
                  <a:pt x="1647298" y="0"/>
                </a:lnTo>
                <a:lnTo>
                  <a:pt x="1647298" y="1653311"/>
                </a:lnTo>
                <a:lnTo>
                  <a:pt x="0" y="165331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530274" y="6092593"/>
            <a:ext cx="2148015" cy="1405973"/>
          </a:xfrm>
          <a:custGeom>
            <a:avLst/>
            <a:gdLst/>
            <a:ahLst/>
            <a:cxnLst/>
            <a:rect r="r" b="b" t="t" l="l"/>
            <a:pathLst>
              <a:path h="1405973" w="2148015">
                <a:moveTo>
                  <a:pt x="0" y="0"/>
                </a:moveTo>
                <a:lnTo>
                  <a:pt x="2148014" y="0"/>
                </a:lnTo>
                <a:lnTo>
                  <a:pt x="2148014" y="1405974"/>
                </a:lnTo>
                <a:lnTo>
                  <a:pt x="0" y="1405974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324970" y="6092593"/>
            <a:ext cx="1831396" cy="3270351"/>
          </a:xfrm>
          <a:custGeom>
            <a:avLst/>
            <a:gdLst/>
            <a:ahLst/>
            <a:cxnLst/>
            <a:rect r="r" b="b" t="t" l="l"/>
            <a:pathLst>
              <a:path h="3270351" w="1831396">
                <a:moveTo>
                  <a:pt x="0" y="0"/>
                </a:moveTo>
                <a:lnTo>
                  <a:pt x="1831396" y="0"/>
                </a:lnTo>
                <a:lnTo>
                  <a:pt x="1831396" y="3270351"/>
                </a:lnTo>
                <a:lnTo>
                  <a:pt x="0" y="3270351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209711" y="6146931"/>
            <a:ext cx="2467559" cy="3216013"/>
          </a:xfrm>
          <a:custGeom>
            <a:avLst/>
            <a:gdLst/>
            <a:ahLst/>
            <a:cxnLst/>
            <a:rect r="r" b="b" t="t" l="l"/>
            <a:pathLst>
              <a:path h="3216013" w="2467559">
                <a:moveTo>
                  <a:pt x="0" y="0"/>
                </a:moveTo>
                <a:lnTo>
                  <a:pt x="2467559" y="0"/>
                </a:lnTo>
                <a:lnTo>
                  <a:pt x="2467559" y="3216013"/>
                </a:lnTo>
                <a:lnTo>
                  <a:pt x="0" y="3216013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530274" y="8231986"/>
            <a:ext cx="2090039" cy="699213"/>
          </a:xfrm>
          <a:custGeom>
            <a:avLst/>
            <a:gdLst/>
            <a:ahLst/>
            <a:cxnLst/>
            <a:rect r="r" b="b" t="t" l="l"/>
            <a:pathLst>
              <a:path h="699213" w="2090039">
                <a:moveTo>
                  <a:pt x="0" y="0"/>
                </a:moveTo>
                <a:lnTo>
                  <a:pt x="2090039" y="0"/>
                </a:lnTo>
                <a:lnTo>
                  <a:pt x="2090039" y="699213"/>
                </a:lnTo>
                <a:lnTo>
                  <a:pt x="0" y="699213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325742" y="6121951"/>
            <a:ext cx="2309944" cy="3240993"/>
          </a:xfrm>
          <a:custGeom>
            <a:avLst/>
            <a:gdLst/>
            <a:ahLst/>
            <a:cxnLst/>
            <a:rect r="r" b="b" t="t" l="l"/>
            <a:pathLst>
              <a:path h="3240993" w="2309944">
                <a:moveTo>
                  <a:pt x="0" y="0"/>
                </a:moveTo>
                <a:lnTo>
                  <a:pt x="2309944" y="0"/>
                </a:lnTo>
                <a:lnTo>
                  <a:pt x="2309944" y="3240993"/>
                </a:lnTo>
                <a:lnTo>
                  <a:pt x="0" y="3240993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DAGCGyBLE-o</dc:identifier>
  <dcterms:modified xsi:type="dcterms:W3CDTF">2011-08-01T06:04:30Z</dcterms:modified>
  <cp:revision>1</cp:revision>
  <dc:title>Rational and Irrational Numbers Presentation in Beige Handdrawn Style</dc:title>
</cp:coreProperties>
</file>