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59" r:id="rId5"/>
    <p:sldId id="258" r:id="rId6"/>
    <p:sldId id="267" r:id="rId7"/>
    <p:sldId id="261" r:id="rId8"/>
    <p:sldId id="268" r:id="rId9"/>
    <p:sldId id="262" r:id="rId10"/>
    <p:sldId id="269" r:id="rId11"/>
    <p:sldId id="263" r:id="rId12"/>
    <p:sldId id="270" r:id="rId13"/>
    <p:sldId id="264" r:id="rId14"/>
    <p:sldId id="266" r:id="rId15"/>
    <p:sldId id="265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763EA-B7F4-154A-B72F-765BB602B73E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74B40-E890-484C-853D-32E3F60A6F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75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2647-4C2B-F14F-9573-2B411BDE3237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1E2E-E0BF-E243-9A87-ABBA54B7EE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452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2647-4C2B-F14F-9573-2B411BDE3237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1E2E-E0BF-E243-9A87-ABBA54B7EE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100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2647-4C2B-F14F-9573-2B411BDE3237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1E2E-E0BF-E243-9A87-ABBA54B7EE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234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2647-4C2B-F14F-9573-2B411BDE3237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1E2E-E0BF-E243-9A87-ABBA54B7EE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034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2647-4C2B-F14F-9573-2B411BDE3237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1E2E-E0BF-E243-9A87-ABBA54B7EE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14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2647-4C2B-F14F-9573-2B411BDE3237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1E2E-E0BF-E243-9A87-ABBA54B7EE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31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2647-4C2B-F14F-9573-2B411BDE3237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1E2E-E0BF-E243-9A87-ABBA54B7EE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085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2647-4C2B-F14F-9573-2B411BDE3237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1E2E-E0BF-E243-9A87-ABBA54B7EE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119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2647-4C2B-F14F-9573-2B411BDE3237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1E2E-E0BF-E243-9A87-ABBA54B7EE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516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2647-4C2B-F14F-9573-2B411BDE3237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1E2E-E0BF-E243-9A87-ABBA54B7EE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818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2647-4C2B-F14F-9573-2B411BDE3237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1E2E-E0BF-E243-9A87-ABBA54B7EE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854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62647-4C2B-F14F-9573-2B411BDE3237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C1E2E-E0BF-E243-9A87-ABBA54B7EE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0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GRU</a:t>
            </a:r>
            <a:br>
              <a:rPr kumimoji="1" lang="en-US" altLang="ko-KR" dirty="0" smtClean="0"/>
            </a:br>
            <a:r>
              <a:rPr kumimoji="1" lang="en-US" altLang="ko-KR" sz="4000" dirty="0" smtClean="0"/>
              <a:t>(Gated Recurrent Unit)</a:t>
            </a:r>
            <a:endParaRPr kumimoji="1"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2338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27" y="1204385"/>
            <a:ext cx="8637077" cy="4351338"/>
          </a:xfrm>
        </p:spPr>
      </p:pic>
      <p:sp>
        <p:nvSpPr>
          <p:cNvPr id="5" name="액자 4"/>
          <p:cNvSpPr/>
          <p:nvPr/>
        </p:nvSpPr>
        <p:spPr>
          <a:xfrm>
            <a:off x="4961466" y="4368801"/>
            <a:ext cx="1168400" cy="4910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6536266" y="4368801"/>
            <a:ext cx="1168400" cy="4910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0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 </a:t>
            </a:r>
            <a:r>
              <a:rPr kumimoji="1" lang="en-US" altLang="ko-KR" dirty="0" smtClean="0"/>
              <a:t>z,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</a:t>
            </a:r>
            <a:r>
              <a:rPr kumimoji="1" lang="ko-KR" altLang="en-US" dirty="0" smtClean="0"/>
              <a:t> 계산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4854045"/>
            <a:ext cx="9271000" cy="9779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4240212"/>
            <a:ext cx="2463800" cy="444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690688"/>
            <a:ext cx="2413000" cy="419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279121"/>
            <a:ext cx="93345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6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27" y="1204385"/>
            <a:ext cx="8637077" cy="4351338"/>
          </a:xfrm>
        </p:spPr>
      </p:pic>
      <p:sp>
        <p:nvSpPr>
          <p:cNvPr id="7" name="액자 6"/>
          <p:cNvSpPr/>
          <p:nvPr/>
        </p:nvSpPr>
        <p:spPr>
          <a:xfrm>
            <a:off x="6333066" y="3676387"/>
            <a:ext cx="1168400" cy="4910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5952066" y="3134521"/>
            <a:ext cx="1168400" cy="4910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70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Hidden layer </a:t>
            </a:r>
            <a:r>
              <a:rPr kumimoji="1" lang="ko-KR" altLang="en-US" dirty="0" smtClean="0"/>
              <a:t>계산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4111"/>
            <a:ext cx="3009900" cy="4445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24867"/>
            <a:ext cx="3086100" cy="50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2521744"/>
            <a:ext cx="9931400" cy="965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87900"/>
            <a:ext cx="4991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90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27" y="1204385"/>
            <a:ext cx="8637077" cy="4351338"/>
          </a:xfrm>
        </p:spPr>
      </p:pic>
      <p:sp>
        <p:nvSpPr>
          <p:cNvPr id="12" name="액자 11"/>
          <p:cNvSpPr/>
          <p:nvPr/>
        </p:nvSpPr>
        <p:spPr>
          <a:xfrm>
            <a:off x="1236133" y="1155703"/>
            <a:ext cx="6654800" cy="2027764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21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638300"/>
            <a:ext cx="11595100" cy="4686300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612246" y="706438"/>
            <a:ext cx="872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err="1" smtClean="0"/>
              <a:t>Gradiant</a:t>
            </a:r>
            <a:r>
              <a:rPr kumimoji="1" lang="en-US" altLang="ko-KR" sz="3600" dirty="0" smtClean="0"/>
              <a:t> </a:t>
            </a:r>
            <a:r>
              <a:rPr kumimoji="1" lang="ko-KR" altLang="en-US" sz="3600" dirty="0" smtClean="0"/>
              <a:t>계산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9261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65" y="2322777"/>
            <a:ext cx="6942667" cy="3698623"/>
          </a:xfrm>
        </p:spPr>
      </p:pic>
      <p:sp>
        <p:nvSpPr>
          <p:cNvPr id="5" name="텍스트 상자 4"/>
          <p:cNvSpPr txBox="1"/>
          <p:nvPr/>
        </p:nvSpPr>
        <p:spPr>
          <a:xfrm>
            <a:off x="2116667" y="829733"/>
            <a:ext cx="572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 smtClean="0"/>
              <a:t>결과화면</a:t>
            </a:r>
            <a:r>
              <a:rPr kumimoji="1" lang="en-US" altLang="ko-KR" sz="3600" dirty="0" smtClean="0"/>
              <a:t>!!</a:t>
            </a:r>
            <a:r>
              <a:rPr kumimoji="1" lang="ko-KR" altLang="en-US" sz="3600" dirty="0" smtClean="0"/>
              <a:t> </a:t>
            </a:r>
            <a:r>
              <a:rPr kumimoji="1" lang="en-US" altLang="ko-KR" sz="3600" dirty="0" smtClean="0"/>
              <a:t>Cost</a:t>
            </a:r>
            <a:r>
              <a:rPr kumimoji="1" lang="ko-KR" altLang="en-US" sz="3600" dirty="0" smtClean="0"/>
              <a:t>의 변화량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45849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069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GRU</a:t>
            </a:r>
            <a:r>
              <a:rPr kumimoji="1" lang="ko-KR" altLang="en-US" dirty="0" smtClean="0"/>
              <a:t>란 무엇인가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RNN</a:t>
            </a:r>
            <a:r>
              <a:rPr kumimoji="1" lang="ko-KR" altLang="en-US" dirty="0" smtClean="0"/>
              <a:t>의 한 종류로 </a:t>
            </a:r>
            <a:r>
              <a:rPr kumimoji="1" lang="en-US" altLang="ko-KR" dirty="0" smtClean="0"/>
              <a:t>LSTM(Long Short Term Unit)</a:t>
            </a:r>
            <a:r>
              <a:rPr kumimoji="1" lang="ko-KR" altLang="en-US" dirty="0" smtClean="0"/>
              <a:t>과 성능은 비슷하지만 구조가 더 간단한 유닛으로 자연어 처리분야에서 많이 사용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음성인식에는 </a:t>
            </a:r>
            <a:r>
              <a:rPr kumimoji="1" lang="en-US" altLang="ko-KR" dirty="0" smtClean="0"/>
              <a:t>revised GRU</a:t>
            </a:r>
            <a:r>
              <a:rPr kumimoji="1" lang="ko-KR" altLang="en-US" dirty="0" smtClean="0"/>
              <a:t>버전이 있음</a:t>
            </a:r>
            <a:endParaRPr kumimoji="1" lang="en-US" altLang="ko-KR" dirty="0" smtClean="0"/>
          </a:p>
          <a:p>
            <a:r>
              <a:rPr lang="en-US" altLang="ko-KR" sz="1600" dirty="0" smtClean="0"/>
              <a:t>Improving speech recognition by revising gated recurrent units (2017 09 29)</a:t>
            </a:r>
            <a:endParaRPr kumimoji="1" lang="en-US" altLang="ko-KR" sz="1600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08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Naive RNN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874309"/>
            <a:ext cx="7716320" cy="4117445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8751888" y="1202002"/>
            <a:ext cx="304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문제점</a:t>
            </a:r>
            <a:r>
              <a:rPr kumimoji="1" lang="en-US" altLang="ko-KR" dirty="0" smtClean="0"/>
              <a:t>:</a:t>
            </a:r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Hidden layer</a:t>
            </a:r>
            <a:r>
              <a:rPr kumimoji="1" lang="ko-KR" altLang="en-US" dirty="0" smtClean="0"/>
              <a:t>의 활성함수를 </a:t>
            </a:r>
            <a:r>
              <a:rPr kumimoji="1" lang="en-US" altLang="ko-KR" dirty="0" smtClean="0"/>
              <a:t>sigmoid</a:t>
            </a:r>
            <a:r>
              <a:rPr kumimoji="1" lang="ko-KR" altLang="en-US" dirty="0" smtClean="0"/>
              <a:t>로 사용하면 </a:t>
            </a:r>
            <a:r>
              <a:rPr kumimoji="1" lang="en-US" altLang="ko-KR" b="1" dirty="0" smtClean="0"/>
              <a:t>vanishing </a:t>
            </a:r>
            <a:r>
              <a:rPr kumimoji="1" lang="en-US" altLang="ko-KR" b="1" dirty="0" err="1" smtClean="0"/>
              <a:t>gradiant</a:t>
            </a:r>
            <a:r>
              <a:rPr kumimoji="1" lang="ko-KR" altLang="en-US" dirty="0" smtClean="0"/>
              <a:t>문제 발생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Hidden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layer</a:t>
            </a:r>
            <a:r>
              <a:rPr kumimoji="1" lang="ko-KR" altLang="en-US" dirty="0" smtClean="0"/>
              <a:t>함수를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Relu</a:t>
            </a:r>
            <a:r>
              <a:rPr kumimoji="1" lang="ko-KR" altLang="en-US" dirty="0" smtClean="0"/>
              <a:t>로 사용하면 결과값이</a:t>
            </a:r>
            <a:r>
              <a:rPr kumimoji="1" lang="en-US" altLang="ko-KR" b="1" dirty="0" smtClean="0"/>
              <a:t>exploding</a:t>
            </a:r>
            <a:r>
              <a:rPr kumimoji="1" lang="ko-KR" altLang="en-US" dirty="0" smtClean="0"/>
              <a:t>하는 문제 발생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그래서 만든게 </a:t>
            </a:r>
            <a:r>
              <a:rPr kumimoji="1" lang="en-US" altLang="ko-KR" dirty="0" smtClean="0"/>
              <a:t>LSTM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34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706966"/>
            <a:ext cx="7454900" cy="4902200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736600" y="6158970"/>
            <a:ext cx="8551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https://</a:t>
            </a:r>
            <a:r>
              <a:rPr kumimoji="1" lang="en-US" altLang="ko-KR" sz="1200" dirty="0" err="1" smtClean="0"/>
              <a:t>kijungyoon.github.io</a:t>
            </a:r>
            <a:r>
              <a:rPr kumimoji="1" lang="en-US" altLang="ko-KR" sz="1200" dirty="0" smtClean="0"/>
              <a:t>/DNC/</a:t>
            </a:r>
            <a:endParaRPr kumimoji="1" lang="ko-KR" altLang="en-US" sz="12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8743950" y="2085975"/>
            <a:ext cx="27717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LSTM</a:t>
            </a:r>
            <a:r>
              <a:rPr kumimoji="1" lang="ko-KR" altLang="en-US" dirty="0" smtClean="0"/>
              <a:t>의 문제점</a:t>
            </a:r>
            <a:r>
              <a:rPr kumimoji="1" lang="en-US" altLang="ko-KR" dirty="0" smtClean="0"/>
              <a:t>: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output</a:t>
            </a:r>
            <a:r>
              <a:rPr kumimoji="1" lang="ko-KR" altLang="en-US" dirty="0" smtClean="0"/>
              <a:t>을 생성하기위한 </a:t>
            </a:r>
            <a:r>
              <a:rPr kumimoji="1" lang="en-US" altLang="ko-KR" b="1" dirty="0" smtClean="0"/>
              <a:t>hidden layer</a:t>
            </a:r>
            <a:r>
              <a:rPr kumimoji="1" lang="ko-KR" altLang="en-US" dirty="0" smtClean="0"/>
              <a:t>를 유지시키면서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b="1" dirty="0" smtClean="0"/>
              <a:t>C</a:t>
            </a:r>
            <a:r>
              <a:rPr kumimoji="1" lang="ko-KR" altLang="en-US" dirty="0" smtClean="0"/>
              <a:t>를 하나 더 만들어서 </a:t>
            </a:r>
            <a:r>
              <a:rPr kumimoji="1" lang="en-US" altLang="ko-KR" dirty="0" smtClean="0"/>
              <a:t>Context</a:t>
            </a:r>
            <a:r>
              <a:rPr kumimoji="1" lang="ko-KR" altLang="en-US" dirty="0" smtClean="0"/>
              <a:t>를 유지시키려다보니 구조가 너무 복잡해짐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36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7" y="2143127"/>
            <a:ext cx="8572500" cy="2959100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842963" y="1000126"/>
            <a:ext cx="6615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/>
              <a:t>LSTM</a:t>
            </a:r>
            <a:r>
              <a:rPr kumimoji="1" lang="ko-KR" altLang="en-US" sz="2800" dirty="0" smtClean="0"/>
              <a:t>을 더 간단하게 만든 </a:t>
            </a:r>
            <a:r>
              <a:rPr kumimoji="1" lang="en-US" altLang="ko-KR" sz="2800" dirty="0" smtClean="0"/>
              <a:t>GRU</a:t>
            </a:r>
            <a:endParaRPr kumimoji="1" lang="ko-KR" altLang="en-US" sz="28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9057217" y="2143127"/>
            <a:ext cx="2657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Hidden layer</a:t>
            </a:r>
            <a:r>
              <a:rPr kumimoji="1" lang="ko-KR" altLang="en-US" dirty="0" smtClean="0"/>
              <a:t> 하나로 </a:t>
            </a:r>
            <a:r>
              <a:rPr kumimoji="1" lang="en-US" altLang="ko-KR" dirty="0" smtClean="0"/>
              <a:t>context</a:t>
            </a:r>
            <a:r>
              <a:rPr kumimoji="1" lang="ko-KR" altLang="en-US" dirty="0" smtClean="0"/>
              <a:t>를 유지시키면서 </a:t>
            </a:r>
            <a:r>
              <a:rPr kumimoji="1" lang="en-US" altLang="ko-KR" dirty="0" smtClean="0"/>
              <a:t>output</a:t>
            </a:r>
            <a:r>
              <a:rPr kumimoji="1" lang="ko-KR" altLang="en-US" dirty="0" smtClean="0"/>
              <a:t>을 생성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2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27" y="1204385"/>
            <a:ext cx="8637077" cy="4351338"/>
          </a:xfrm>
        </p:spPr>
      </p:pic>
      <p:sp>
        <p:nvSpPr>
          <p:cNvPr id="9" name="액자 8"/>
          <p:cNvSpPr/>
          <p:nvPr/>
        </p:nvSpPr>
        <p:spPr>
          <a:xfrm>
            <a:off x="3708399" y="3118383"/>
            <a:ext cx="1168400" cy="4910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4783666" y="4962262"/>
            <a:ext cx="1168400" cy="4910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56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GRU</a:t>
            </a:r>
            <a:r>
              <a:rPr kumimoji="1" lang="ko-KR" altLang="en-US" dirty="0" smtClean="0"/>
              <a:t>모델로 </a:t>
            </a:r>
            <a:r>
              <a:rPr kumimoji="1" lang="en-US" altLang="ko-KR" dirty="0" smtClean="0"/>
              <a:t>hello(?) </a:t>
            </a:r>
            <a:r>
              <a:rPr kumimoji="1" lang="ko-KR" altLang="en-US" dirty="0" smtClean="0"/>
              <a:t>학습시키기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98794"/>
            <a:ext cx="10515600" cy="1599934"/>
          </a:xfrm>
        </p:spPr>
      </p:pic>
      <p:sp>
        <p:nvSpPr>
          <p:cNvPr id="5" name="텍스트 상자 4"/>
          <p:cNvSpPr txBox="1"/>
          <p:nvPr/>
        </p:nvSpPr>
        <p:spPr>
          <a:xfrm>
            <a:off x="838200" y="2015067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dirty="0" smtClean="0"/>
              <a:t>                 	-&gt; e</a:t>
            </a:r>
          </a:p>
          <a:p>
            <a:r>
              <a:rPr kumimoji="1" lang="en-US" altLang="ko-KR" dirty="0"/>
              <a:t>h</a:t>
            </a:r>
            <a:r>
              <a:rPr kumimoji="1" lang="en-US" altLang="ko-KR" dirty="0" smtClean="0"/>
              <a:t> + e            	-&gt; l</a:t>
            </a:r>
          </a:p>
          <a:p>
            <a:r>
              <a:rPr kumimoji="1" lang="en-US" altLang="ko-KR" dirty="0"/>
              <a:t>h</a:t>
            </a:r>
            <a:r>
              <a:rPr kumimoji="1" lang="en-US" altLang="ko-KR" dirty="0" smtClean="0"/>
              <a:t> + e + l       	-&gt; l</a:t>
            </a:r>
          </a:p>
          <a:p>
            <a:r>
              <a:rPr kumimoji="1" lang="en-US" altLang="ko-KR" dirty="0"/>
              <a:t>h</a:t>
            </a:r>
            <a:r>
              <a:rPr kumimoji="1" lang="en-US" altLang="ko-KR" dirty="0" smtClean="0"/>
              <a:t> + e + l + l  	-&gt; o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48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27" y="1204385"/>
            <a:ext cx="8637077" cy="4351338"/>
          </a:xfrm>
        </p:spPr>
      </p:pic>
      <p:sp>
        <p:nvSpPr>
          <p:cNvPr id="5" name="액자 4"/>
          <p:cNvSpPr/>
          <p:nvPr/>
        </p:nvSpPr>
        <p:spPr>
          <a:xfrm>
            <a:off x="8263466" y="4954591"/>
            <a:ext cx="1168400" cy="4910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3014131" y="4983171"/>
            <a:ext cx="1168400" cy="4910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73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GRU</a:t>
            </a:r>
            <a:r>
              <a:rPr kumimoji="1" lang="ko-KR" altLang="en-US" dirty="0" smtClean="0"/>
              <a:t>모델로 </a:t>
            </a:r>
            <a:r>
              <a:rPr kumimoji="1" lang="en-US" altLang="ko-KR" dirty="0" smtClean="0"/>
              <a:t>hello(?) </a:t>
            </a:r>
            <a:r>
              <a:rPr kumimoji="1" lang="ko-KR" altLang="en-US" dirty="0" smtClean="0"/>
              <a:t>학습시키기</a:t>
            </a:r>
            <a:endParaRPr kumimoji="1" lang="ko-KR" altLang="en-US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1134533" y="2317512"/>
            <a:ext cx="49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Weight, bias </a:t>
            </a:r>
            <a:r>
              <a:rPr kumimoji="1" lang="ko-KR" altLang="en-US" dirty="0" smtClean="0"/>
              <a:t>초기화</a:t>
            </a:r>
            <a:endParaRPr kumimoji="1"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911210"/>
            <a:ext cx="9258300" cy="2349500"/>
          </a:xfrm>
        </p:spPr>
      </p:pic>
    </p:spTree>
    <p:extLst>
      <p:ext uri="{BB962C8B-B14F-4D97-AF65-F5344CB8AC3E}">
        <p14:creationId xmlns:p14="http://schemas.microsoft.com/office/powerpoint/2010/main" val="99441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143</Words>
  <Application>Microsoft Macintosh PowerPoint</Application>
  <PresentationFormat>와이드스크린</PresentationFormat>
  <Paragraphs>36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GRU (Gated Recurrent Unit)</vt:lpstr>
      <vt:lpstr>GRU란 무엇인가</vt:lpstr>
      <vt:lpstr>Naive RNN</vt:lpstr>
      <vt:lpstr>PowerPoint 프레젠테이션</vt:lpstr>
      <vt:lpstr>PowerPoint 프레젠테이션</vt:lpstr>
      <vt:lpstr>PowerPoint 프레젠테이션</vt:lpstr>
      <vt:lpstr>GRU모델로 hello(?) 학습시키기</vt:lpstr>
      <vt:lpstr>PowerPoint 프레젠테이션</vt:lpstr>
      <vt:lpstr>GRU모델로 hello(?) 학습시키기</vt:lpstr>
      <vt:lpstr>PowerPoint 프레젠테이션</vt:lpstr>
      <vt:lpstr> z, r 계산</vt:lpstr>
      <vt:lpstr>PowerPoint 프레젠테이션</vt:lpstr>
      <vt:lpstr>Hidden layer 계산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 (Gated Recurrent Unit)</dc:title>
  <dc:creator>하종수</dc:creator>
  <cp:lastModifiedBy>하종수</cp:lastModifiedBy>
  <cp:revision>12</cp:revision>
  <dcterms:created xsi:type="dcterms:W3CDTF">2017-11-29T03:19:38Z</dcterms:created>
  <dcterms:modified xsi:type="dcterms:W3CDTF">2017-11-29T08:03:17Z</dcterms:modified>
</cp:coreProperties>
</file>