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48" r:id="rId6"/>
    <p:sldId id="340" r:id="rId7"/>
    <p:sldId id="349" r:id="rId8"/>
    <p:sldId id="337" r:id="rId9"/>
    <p:sldId id="336" r:id="rId10"/>
    <p:sldId id="354" r:id="rId11"/>
    <p:sldId id="356" r:id="rId12"/>
    <p:sldId id="355" r:id="rId13"/>
    <p:sldId id="338" r:id="rId14"/>
    <p:sldId id="339" r:id="rId15"/>
    <p:sldId id="351" r:id="rId16"/>
    <p:sldId id="352" r:id="rId17"/>
    <p:sldId id="350" r:id="rId18"/>
    <p:sldId id="353" r:id="rId19"/>
    <p:sldId id="343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2024-11-05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2:43:28.6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24575,'11'0'0,"0"1"0,0 1 0,0-1 0,0 2 0,-1-1 0,14 6 0,62 32 0,-56-25 0,154 80 0,73 44-164,86 46-655,103 47-164,131 66 0,164 77 0,149 75 0,123 56 0,103 52 0,114 68 0,2755 1530-1966,-2570-1368 1919,2386 1357-1872,-2737-1521 1974,-164-80 327,-161-75 492,-165-83 109,-163-89 49,-143-87 1463,-103-66 5119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2:43:30.85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24736 0 24575,'-29'11'0,"0"1"0,-43 26 0,12-5 0,-122 60 0,-115 46-164,-146 53-655,-197 73-164,-268 105 0,-266 108 0,-241 96 0,-159 71 0,-124 73 0,-8257 3979-4915,8642-4016 4915,160-68 0,177-81 55,165-80 327,146-70 492,145-74 109,135-67 164,121-66 1692,92-51 4316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2024-11-05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a-exercises.org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pl-PL" dirty="0"/>
              <a:t>Functional programming,   IO monad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8A96D2-EEF3-ED6F-A1B9-340B582AEDBB}"/>
              </a:ext>
            </a:extLst>
          </p:cNvPr>
          <p:cNvSpPr txBox="1">
            <a:spLocks/>
          </p:cNvSpPr>
          <p:nvPr/>
        </p:nvSpPr>
        <p:spPr>
          <a:xfrm>
            <a:off x="6970776" y="1405647"/>
            <a:ext cx="5221224" cy="3056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600" dirty="0"/>
              <a:t>And other buzz words...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pl-PL" dirty="0"/>
              <a:t>monad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DC837D-11ED-B3AA-090B-C968D15A28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 descr="A blackboard with math formulas&#10;&#10;Description automatically generated">
            <a:extLst>
              <a:ext uri="{FF2B5EF4-FFF2-40B4-BE49-F238E27FC236}">
                <a16:creationId xmlns:a16="http://schemas.microsoft.com/office/drawing/2014/main" id="{DE7869C0-BE27-86EC-E786-512E02DA7F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254" b="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pl-PL" dirty="0"/>
              <a:t>Monad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1643" y="5321028"/>
            <a:ext cx="3094444" cy="6420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dirty="0"/>
              <a:t>https://en.wikipedia.org/wiki/Monad_(category_theory)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C6428B-A320-C45B-9381-E8A3CBC8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" y="2355177"/>
            <a:ext cx="9423076" cy="20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pl-PL" dirty="0"/>
              <a:t>Monad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1643" y="5321028"/>
            <a:ext cx="3094444" cy="6420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dirty="0"/>
              <a:t>https://en.wikipedia.org/wiki/Monad_(category_theory)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C6428B-A320-C45B-9381-E8A3CBC8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" y="2355177"/>
            <a:ext cx="9423076" cy="2059427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AE2DE5D-1FD3-1D61-227C-30D0592B5F7E}"/>
              </a:ext>
            </a:extLst>
          </p:cNvPr>
          <p:cNvGrpSpPr/>
          <p:nvPr/>
        </p:nvGrpSpPr>
        <p:grpSpPr>
          <a:xfrm>
            <a:off x="287364" y="778190"/>
            <a:ext cx="8904960" cy="4306680"/>
            <a:chOff x="287364" y="778190"/>
            <a:chExt cx="8904960" cy="43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9772D-6481-9FBD-83AC-054A74760DB0}"/>
                    </a:ext>
                  </a:extLst>
                </p14:cNvPr>
                <p14:cNvContentPartPr/>
                <p14:nvPr/>
              </p14:nvContentPartPr>
              <p14:xfrm>
                <a:off x="1837884" y="778190"/>
                <a:ext cx="7317360" cy="406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9772D-6481-9FBD-83AC-054A74760D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75244" y="715190"/>
                  <a:ext cx="7443000" cy="41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4A6C0B-A048-CB8D-7555-FBBF73288258}"/>
                    </a:ext>
                  </a:extLst>
                </p14:cNvPr>
                <p14:cNvContentPartPr/>
                <p14:nvPr/>
              </p14:nvContentPartPr>
              <p14:xfrm>
                <a:off x="287364" y="846230"/>
                <a:ext cx="8904960" cy="423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4A6C0B-A048-CB8D-7555-FBBF732882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4724" y="783230"/>
                  <a:ext cx="9030600" cy="436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462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pl-PL" dirty="0"/>
              <a:t>MONAD cnt.</a:t>
            </a:r>
            <a:endParaRPr lang="en-ZA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 txBox="1">
            <a:spLocks/>
          </p:cNvSpPr>
          <p:nvPr/>
        </p:nvSpPr>
        <p:spPr>
          <a:xfrm>
            <a:off x="893763" y="2073275"/>
            <a:ext cx="4887594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It simply has to implement 3 funtions: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.map()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.flatMap()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.pure()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Eg.: Option, Either,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84BE1F-F167-DA55-6E93-59B8690E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9261"/>
            <a:ext cx="5596938" cy="29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pl-PL" dirty="0"/>
              <a:t>IO Monad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04A59F-E3A2-B3CB-9E0C-BE6E7E41D5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Adds </a:t>
            </a:r>
            <a:r>
              <a:rPr lang="en-US" dirty="0"/>
              <a:t>.</a:t>
            </a:r>
            <a:r>
              <a:rPr lang="en-US" dirty="0" err="1"/>
              <a:t>unsafeRunSync</a:t>
            </a:r>
            <a:r>
              <a:rPr lang="en-US" dirty="0"/>
              <a:t>()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Eg. CatsEffect – IO, ZIO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We can treat program as description of computations, not computations itself.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EAEB4-26F2-17DA-9A72-EF5A1FB163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B878E-4391-0EC8-98C5-13421E45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28" y="1096962"/>
            <a:ext cx="5686425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A568B-5B9C-C024-7C43-82ADA338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28" y="4464388"/>
            <a:ext cx="34861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1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pl-PL" dirty="0"/>
              <a:t>Key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pl-PL" dirty="0"/>
              <a:t>FP is not only about high-order functions</a:t>
            </a:r>
          </a:p>
          <a:p>
            <a:r>
              <a:rPr lang="pl-PL" dirty="0"/>
              <a:t>FP makes it easier to write better code</a:t>
            </a:r>
          </a:p>
          <a:p>
            <a:pPr lvl="1"/>
            <a:r>
              <a:rPr lang="pl-PL" dirty="0"/>
              <a:t>Easier to test</a:t>
            </a:r>
          </a:p>
          <a:p>
            <a:pPr lvl="1"/>
            <a:r>
              <a:rPr lang="pl-PL" dirty="0"/>
              <a:t>Easier to reason about</a:t>
            </a:r>
          </a:p>
          <a:p>
            <a:pPr lvl="1"/>
            <a:r>
              <a:rPr lang="pl-PL" dirty="0"/>
              <a:t>Modular</a:t>
            </a:r>
          </a:p>
          <a:p>
            <a:r>
              <a:rPr lang="pl-PL" dirty="0"/>
              <a:t>Monads are simple – there are just 3 simple functions</a:t>
            </a:r>
          </a:p>
          <a:p>
            <a:r>
              <a:rPr lang="pl-PL" dirty="0"/>
              <a:t>IO Monad allow as to treat program as description of computations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FA53E-E771-83F7-792D-6099D56A72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pl-PL" dirty="0"/>
              <a:t>Further read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Youtube / Bartosz Milewski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https://www.scala-exercises.org/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Cats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23F120-05F7-8D7B-1EF5-6374B65EA3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A group of people with red eyes&#10;&#10;Description automatically generated with medium confidence">
            <a:extLst>
              <a:ext uri="{FF2B5EF4-FFF2-40B4-BE49-F238E27FC236}">
                <a16:creationId xmlns:a16="http://schemas.microsoft.com/office/drawing/2014/main" id="{D25B658C-3B9B-9E55-C965-F29C9C97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659130"/>
            <a:ext cx="487680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pl-PL" dirty="0"/>
              <a:t>Why should we care about funtional programming?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9235-4742-63FB-25FD-853FCD780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... since we do not use it in our project?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7DB1BE-D6B8-2EF7-C6E4-1E7F135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68AEFBC9-376E-3EF0-0FB4-14937CB8B6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1352" y="1217242"/>
            <a:ext cx="4887593" cy="487694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D1728B-E9BB-44C1-7665-7B96D5FB04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Broadens perspectives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Improves abstractional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To brag about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15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2395728"/>
          </a:xfrm>
        </p:spPr>
        <p:txBody>
          <a:bodyPr/>
          <a:lstStyle/>
          <a:p>
            <a:r>
              <a:rPr lang="pl-PL" dirty="0"/>
              <a:t>Functional Programming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 txBox="1">
            <a:spLocks/>
          </p:cNvSpPr>
          <p:nvPr/>
        </p:nvSpPr>
        <p:spPr>
          <a:xfrm>
            <a:off x="1167188" y="3075191"/>
            <a:ext cx="6070191" cy="3493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8F92EAC-B9FA-31CE-F797-464CFD64AF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790" r="15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pl-PL" dirty="0"/>
              <a:t>Paradigms / key koncepts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B3914A-B789-C1F6-51AA-354F6062A2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Immutability – no existing value will ever change</a:t>
            </a:r>
          </a:p>
          <a:p>
            <a:r>
              <a:rPr lang="pl-PL" dirty="0"/>
              <a:t>Pure functions – no side effects, always returning the same value given the same input - deterministic</a:t>
            </a:r>
            <a:endParaRPr lang="pl-PL" i="1" dirty="0"/>
          </a:p>
          <a:p>
            <a:r>
              <a:rPr lang="pl-PL" dirty="0"/>
              <a:t>Lazy evaluation – values are calculated only when they are needed. Delay till „end of the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464678" cy="1249680"/>
          </a:xfrm>
        </p:spPr>
        <p:txBody>
          <a:bodyPr/>
          <a:lstStyle/>
          <a:p>
            <a:r>
              <a:rPr lang="pl-PL" dirty="0"/>
              <a:t>Paradigms / key koncepts cnt.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pl-PL" dirty="0"/>
              <a:t>Referential Transparency – expression can be awalys changed with its return value, without any effect on the program outcome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23F120-05F7-8D7B-1EF5-6374B65EA3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E385C-A077-7A33-EA8B-DC1E0886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27" y="3233737"/>
            <a:ext cx="3895725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45F1C-5DC9-5A84-4B8E-5AA9A4511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47" y="3209418"/>
            <a:ext cx="38957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le Placeholder 2">
            <a:extLst>
              <a:ext uri="{FF2B5EF4-FFF2-40B4-BE49-F238E27FC236}">
                <a16:creationId xmlns:a16="http://schemas.microsoft.com/office/drawing/2014/main" id="{9F44F8A8-7463-0240-8F98-A283EE40F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711393"/>
              </p:ext>
            </p:extLst>
          </p:nvPr>
        </p:nvGraphicFramePr>
        <p:xfrm>
          <a:off x="935476" y="1879727"/>
          <a:ext cx="10321048" cy="3238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3160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68943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pl-PL" dirty="0"/>
                        <a:t>Pros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pl-PL" dirty="0"/>
                        <a:t>Improved modularity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Learning curve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pl-PL" dirty="0"/>
                        <a:t>Easier to reason about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pl-PL" dirty="0"/>
                        <a:t>Easier to 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Abstract code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pl-PL" dirty="0"/>
                        <a:t>Scalabe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Fewer frameworks and tools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06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7934-CE23-0F43-1E84-5E91B911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There is way more...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B6491A-1A80-234F-4DCF-8570CB84FCF2}"/>
              </a:ext>
            </a:extLst>
          </p:cNvPr>
          <p:cNvSpPr txBox="1">
            <a:spLocks/>
          </p:cNvSpPr>
          <p:nvPr/>
        </p:nvSpPr>
        <p:spPr>
          <a:xfrm>
            <a:off x="865631" y="2072640"/>
            <a:ext cx="8324089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Category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Functors, applcatives, monads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Traversable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Currying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Partials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1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{945AD123-3568-4344-AC79-5EC65056198C}tf16411248_win32</Template>
  <TotalTime>771</TotalTime>
  <Words>316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Custom</vt:lpstr>
      <vt:lpstr>Functional programming,   IO monad</vt:lpstr>
      <vt:lpstr>PowerPoint Presentation</vt:lpstr>
      <vt:lpstr>Why should we care about funtional programming?</vt:lpstr>
      <vt:lpstr>PowerPoint Presentation</vt:lpstr>
      <vt:lpstr>Functional Programming</vt:lpstr>
      <vt:lpstr>Paradigms / key koncepts</vt:lpstr>
      <vt:lpstr>Paradigms / key koncepts cnt.</vt:lpstr>
      <vt:lpstr>PowerPoint Presentation</vt:lpstr>
      <vt:lpstr>There is way more...</vt:lpstr>
      <vt:lpstr>monad</vt:lpstr>
      <vt:lpstr>Monad</vt:lpstr>
      <vt:lpstr>Monad</vt:lpstr>
      <vt:lpstr>MONAD cnt.</vt:lpstr>
      <vt:lpstr>IO Monad</vt:lpstr>
      <vt:lpstr>Key takeaways</vt:lpstr>
      <vt:lpstr>Further read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Kulesza</dc:creator>
  <cp:lastModifiedBy>Konrad Kulesza</cp:lastModifiedBy>
  <cp:revision>4</cp:revision>
  <dcterms:created xsi:type="dcterms:W3CDTF">2024-11-05T21:13:54Z</dcterms:created>
  <dcterms:modified xsi:type="dcterms:W3CDTF">2024-11-06T10:05:19Z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