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5" r:id="rId5"/>
    <p:sldMasterId id="2147483695" r:id="rId6"/>
    <p:sldMasterId id="2147483705" r:id="rId7"/>
    <p:sldMasterId id="2147483732" r:id="rId8"/>
    <p:sldMasterId id="2147483746" r:id="rId9"/>
  </p:sldMasterIdLst>
  <p:notesMasterIdLst>
    <p:notesMasterId r:id="rId24"/>
  </p:notesMasterIdLst>
  <p:sldIdLst>
    <p:sldId id="699" r:id="rId10"/>
    <p:sldId id="317" r:id="rId11"/>
    <p:sldId id="325" r:id="rId12"/>
    <p:sldId id="334" r:id="rId13"/>
    <p:sldId id="335" r:id="rId14"/>
    <p:sldId id="327" r:id="rId15"/>
    <p:sldId id="329" r:id="rId16"/>
    <p:sldId id="336" r:id="rId17"/>
    <p:sldId id="330" r:id="rId18"/>
    <p:sldId id="331" r:id="rId19"/>
    <p:sldId id="337" r:id="rId20"/>
    <p:sldId id="339" r:id="rId21"/>
    <p:sldId id="340" r:id="rId22"/>
    <p:sldId id="314" r:id="rId23"/>
  </p:sldIdLst>
  <p:sldSz cx="9144000" cy="6858000" type="screen4x3"/>
  <p:notesSz cx="6858000" cy="9144000"/>
  <p:defaultTextStyle>
    <a:defPPr>
      <a:defRPr lang="en-US"/>
    </a:defPPr>
    <a:lvl1pPr marL="0" algn="l" defTabSz="914055" rtl="0" eaLnBrk="1" latinLnBrk="0" hangingPunct="1">
      <a:defRPr sz="1800" kern="1200">
        <a:solidFill>
          <a:schemeClr val="tx1"/>
        </a:solidFill>
        <a:latin typeface="+mn-lt"/>
        <a:ea typeface="+mn-ea"/>
        <a:cs typeface="+mn-cs"/>
      </a:defRPr>
    </a:lvl1pPr>
    <a:lvl2pPr marL="457028" algn="l" defTabSz="914055" rtl="0" eaLnBrk="1" latinLnBrk="0" hangingPunct="1">
      <a:defRPr sz="1800" kern="1200">
        <a:solidFill>
          <a:schemeClr val="tx1"/>
        </a:solidFill>
        <a:latin typeface="+mn-lt"/>
        <a:ea typeface="+mn-ea"/>
        <a:cs typeface="+mn-cs"/>
      </a:defRPr>
    </a:lvl2pPr>
    <a:lvl3pPr marL="914055" algn="l" defTabSz="914055" rtl="0" eaLnBrk="1" latinLnBrk="0" hangingPunct="1">
      <a:defRPr sz="1800" kern="1200">
        <a:solidFill>
          <a:schemeClr val="tx1"/>
        </a:solidFill>
        <a:latin typeface="+mn-lt"/>
        <a:ea typeface="+mn-ea"/>
        <a:cs typeface="+mn-cs"/>
      </a:defRPr>
    </a:lvl3pPr>
    <a:lvl4pPr marL="1371083" algn="l" defTabSz="914055" rtl="0" eaLnBrk="1" latinLnBrk="0" hangingPunct="1">
      <a:defRPr sz="1800" kern="1200">
        <a:solidFill>
          <a:schemeClr val="tx1"/>
        </a:solidFill>
        <a:latin typeface="+mn-lt"/>
        <a:ea typeface="+mn-ea"/>
        <a:cs typeface="+mn-cs"/>
      </a:defRPr>
    </a:lvl4pPr>
    <a:lvl5pPr marL="1828110" algn="l" defTabSz="914055" rtl="0" eaLnBrk="1" latinLnBrk="0" hangingPunct="1">
      <a:defRPr sz="1800" kern="1200">
        <a:solidFill>
          <a:schemeClr val="tx1"/>
        </a:solidFill>
        <a:latin typeface="+mn-lt"/>
        <a:ea typeface="+mn-ea"/>
        <a:cs typeface="+mn-cs"/>
      </a:defRPr>
    </a:lvl5pPr>
    <a:lvl6pPr marL="2285138" algn="l" defTabSz="914055" rtl="0" eaLnBrk="1" latinLnBrk="0" hangingPunct="1">
      <a:defRPr sz="1800" kern="1200">
        <a:solidFill>
          <a:schemeClr val="tx1"/>
        </a:solidFill>
        <a:latin typeface="+mn-lt"/>
        <a:ea typeface="+mn-ea"/>
        <a:cs typeface="+mn-cs"/>
      </a:defRPr>
    </a:lvl6pPr>
    <a:lvl7pPr marL="2742164" algn="l" defTabSz="914055" rtl="0" eaLnBrk="1" latinLnBrk="0" hangingPunct="1">
      <a:defRPr sz="1800" kern="1200">
        <a:solidFill>
          <a:schemeClr val="tx1"/>
        </a:solidFill>
        <a:latin typeface="+mn-lt"/>
        <a:ea typeface="+mn-ea"/>
        <a:cs typeface="+mn-cs"/>
      </a:defRPr>
    </a:lvl7pPr>
    <a:lvl8pPr marL="3199194" algn="l" defTabSz="914055" rtl="0" eaLnBrk="1" latinLnBrk="0" hangingPunct="1">
      <a:defRPr sz="1800" kern="1200">
        <a:solidFill>
          <a:schemeClr val="tx1"/>
        </a:solidFill>
        <a:latin typeface="+mn-lt"/>
        <a:ea typeface="+mn-ea"/>
        <a:cs typeface="+mn-cs"/>
      </a:defRPr>
    </a:lvl8pPr>
    <a:lvl9pPr marL="3656220" algn="l" defTabSz="9140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64019-16F1-4C58-98B8-63D7EFB1700F}" v="22" dt="2021-06-14T07:23:01.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igrahi, Suman" userId="6160afba-cd63-40fc-a735-e528f959e22c" providerId="ADAL" clId="{54464019-16F1-4C58-98B8-63D7EFB1700F}"/>
    <pc:docChg chg="custSel modSld">
      <pc:chgData name="Panigrahi, Suman" userId="6160afba-cd63-40fc-a735-e528f959e22c" providerId="ADAL" clId="{54464019-16F1-4C58-98B8-63D7EFB1700F}" dt="2021-06-14T07:23:01.662" v="17" actId="1076"/>
      <pc:docMkLst>
        <pc:docMk/>
      </pc:docMkLst>
      <pc:sldChg chg="modSp mod">
        <pc:chgData name="Panigrahi, Suman" userId="6160afba-cd63-40fc-a735-e528f959e22c" providerId="ADAL" clId="{54464019-16F1-4C58-98B8-63D7EFB1700F}" dt="2021-06-14T07:23:01.662" v="17" actId="1076"/>
        <pc:sldMkLst>
          <pc:docMk/>
          <pc:sldMk cId="755811160" sldId="325"/>
        </pc:sldMkLst>
        <pc:spChg chg="mod">
          <ac:chgData name="Panigrahi, Suman" userId="6160afba-cd63-40fc-a735-e528f959e22c" providerId="ADAL" clId="{54464019-16F1-4C58-98B8-63D7EFB1700F}" dt="2021-06-14T07:22:57.121" v="15" actId="1076"/>
          <ac:spMkLst>
            <pc:docMk/>
            <pc:sldMk cId="755811160" sldId="325"/>
            <ac:spMk id="13" creationId="{00000000-0000-0000-0000-000000000000}"/>
          </ac:spMkLst>
        </pc:spChg>
        <pc:picChg chg="mod">
          <ac:chgData name="Panigrahi, Suman" userId="6160afba-cd63-40fc-a735-e528f959e22c" providerId="ADAL" clId="{54464019-16F1-4C58-98B8-63D7EFB1700F}" dt="2021-06-14T07:23:01.662" v="17" actId="1076"/>
          <ac:picMkLst>
            <pc:docMk/>
            <pc:sldMk cId="755811160" sldId="325"/>
            <ac:picMk id="15" creationId="{00000000-0000-0000-0000-000000000000}"/>
          </ac:picMkLst>
        </pc:picChg>
        <pc:picChg chg="mod">
          <ac:chgData name="Panigrahi, Suman" userId="6160afba-cd63-40fc-a735-e528f959e22c" providerId="ADAL" clId="{54464019-16F1-4C58-98B8-63D7EFB1700F}" dt="2021-06-14T07:23:00.007" v="16" actId="1076"/>
          <ac:picMkLst>
            <pc:docMk/>
            <pc:sldMk cId="755811160" sldId="325"/>
            <ac:picMk id="19" creationId="{00000000-0000-0000-0000-000000000000}"/>
          </ac:picMkLst>
        </pc:picChg>
      </pc:sldChg>
      <pc:sldChg chg="addSp delSp modSp mod">
        <pc:chgData name="Panigrahi, Suman" userId="6160afba-cd63-40fc-a735-e528f959e22c" providerId="ADAL" clId="{54464019-16F1-4C58-98B8-63D7EFB1700F}" dt="2021-06-14T07:22:43.324" v="13" actId="207"/>
        <pc:sldMkLst>
          <pc:docMk/>
          <pc:sldMk cId="339480474" sldId="699"/>
        </pc:sldMkLst>
        <pc:spChg chg="mod">
          <ac:chgData name="Panigrahi, Suman" userId="6160afba-cd63-40fc-a735-e528f959e22c" providerId="ADAL" clId="{54464019-16F1-4C58-98B8-63D7EFB1700F}" dt="2021-06-14T07:22:35.112" v="10" actId="1076"/>
          <ac:spMkLst>
            <pc:docMk/>
            <pc:sldMk cId="339480474" sldId="699"/>
            <ac:spMk id="3" creationId="{07E760F7-C3A4-FD40-94E5-B7E3B469372B}"/>
          </ac:spMkLst>
        </pc:spChg>
        <pc:spChg chg="mod">
          <ac:chgData name="Panigrahi, Suman" userId="6160afba-cd63-40fc-a735-e528f959e22c" providerId="ADAL" clId="{54464019-16F1-4C58-98B8-63D7EFB1700F}" dt="2021-06-14T07:22:35.112" v="10" actId="1076"/>
          <ac:spMkLst>
            <pc:docMk/>
            <pc:sldMk cId="339480474" sldId="699"/>
            <ac:spMk id="6" creationId="{3D489446-48F7-DE48-A0B2-CA51AB6143A7}"/>
          </ac:spMkLst>
        </pc:spChg>
        <pc:spChg chg="add mod">
          <ac:chgData name="Panigrahi, Suman" userId="6160afba-cd63-40fc-a735-e528f959e22c" providerId="ADAL" clId="{54464019-16F1-4C58-98B8-63D7EFB1700F}" dt="2021-06-14T07:22:43.324" v="13" actId="207"/>
          <ac:spMkLst>
            <pc:docMk/>
            <pc:sldMk cId="339480474" sldId="699"/>
            <ac:spMk id="7" creationId="{03D7AB22-C61F-4691-9110-5521EABD72B4}"/>
          </ac:spMkLst>
        </pc:spChg>
        <pc:picChg chg="mod">
          <ac:chgData name="Panigrahi, Suman" userId="6160afba-cd63-40fc-a735-e528f959e22c" providerId="ADAL" clId="{54464019-16F1-4C58-98B8-63D7EFB1700F}" dt="2021-06-14T07:22:35.112" v="10" actId="1076"/>
          <ac:picMkLst>
            <pc:docMk/>
            <pc:sldMk cId="339480474" sldId="699"/>
            <ac:picMk id="2" creationId="{47BE09A6-F4AF-5A43-857A-6BCF0CDB3E00}"/>
          </ac:picMkLst>
        </pc:picChg>
        <pc:picChg chg="del">
          <ac:chgData name="Panigrahi, Suman" userId="6160afba-cd63-40fc-a735-e528f959e22c" providerId="ADAL" clId="{54464019-16F1-4C58-98B8-63D7EFB1700F}" dt="2021-06-14T07:22:27.324" v="9" actId="478"/>
          <ac:picMkLst>
            <pc:docMk/>
            <pc:sldMk cId="339480474" sldId="699"/>
            <ac:picMk id="5" creationId="{EBED74F1-917B-5C44-8226-9C326FA702C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99A6C-69EC-45E1-A613-BD1FBCF7919C}" type="doc">
      <dgm:prSet loTypeId="urn:microsoft.com/office/officeart/2005/8/layout/arrow2" loCatId="process" qsTypeId="urn:microsoft.com/office/officeart/2005/8/quickstyle/simple1" qsCatId="simple" csTypeId="urn:microsoft.com/office/officeart/2005/8/colors/accent1_2" csCatId="accent1" phldr="1"/>
      <dgm:spPr/>
    </dgm:pt>
    <dgm:pt modelId="{8DD76E5C-E49C-4A39-9593-98EBBFC415FC}">
      <dgm:prSet phldrT="[Text]"/>
      <dgm:spPr>
        <a:solidFill>
          <a:schemeClr val="accent6">
            <a:lumMod val="40000"/>
            <a:lumOff val="60000"/>
          </a:schemeClr>
        </a:solidFill>
      </dgm:spPr>
      <dgm:t>
        <a:bodyPr/>
        <a:lstStyle/>
        <a:p>
          <a:endParaRPr lang="en-US" b="1"/>
        </a:p>
        <a:p>
          <a:r>
            <a:rPr lang="en-US" b="1"/>
            <a:t>30 Days (17</a:t>
          </a:r>
          <a:r>
            <a:rPr lang="en-US" b="1" baseline="30000"/>
            <a:t>th</a:t>
          </a:r>
          <a:r>
            <a:rPr lang="en-US" b="1"/>
            <a:t> September)</a:t>
          </a:r>
          <a:r>
            <a:rPr lang="en-US"/>
            <a:t> : </a:t>
          </a:r>
        </a:p>
        <a:p>
          <a:r>
            <a:rPr lang="en-US"/>
            <a:t>- Continuously Monitor the prediction accuracy and Tune the model</a:t>
          </a:r>
        </a:p>
      </dgm:t>
    </dgm:pt>
    <dgm:pt modelId="{D4F707DD-447C-43B3-A382-5A4C9B9ED137}" type="parTrans" cxnId="{BBD73313-8571-4C71-848C-75D6D9A07D72}">
      <dgm:prSet/>
      <dgm:spPr/>
      <dgm:t>
        <a:bodyPr/>
        <a:lstStyle/>
        <a:p>
          <a:endParaRPr lang="en-US"/>
        </a:p>
      </dgm:t>
    </dgm:pt>
    <dgm:pt modelId="{36186A35-72F0-4A60-8AA2-C3A30E3FDC6C}" type="sibTrans" cxnId="{BBD73313-8571-4C71-848C-75D6D9A07D72}">
      <dgm:prSet/>
      <dgm:spPr/>
      <dgm:t>
        <a:bodyPr/>
        <a:lstStyle/>
        <a:p>
          <a:endParaRPr lang="en-US"/>
        </a:p>
      </dgm:t>
    </dgm:pt>
    <dgm:pt modelId="{62191EE3-8541-4931-A879-C5FB0AF99A1C}">
      <dgm:prSet phldrT="[Text]"/>
      <dgm:spPr>
        <a:solidFill>
          <a:schemeClr val="accent6">
            <a:lumMod val="40000"/>
            <a:lumOff val="60000"/>
          </a:schemeClr>
        </a:solidFill>
      </dgm:spPr>
      <dgm:t>
        <a:bodyPr/>
        <a:lstStyle/>
        <a:p>
          <a:endParaRPr lang="en-US" b="1"/>
        </a:p>
        <a:p>
          <a:r>
            <a:rPr lang="en-US" b="1"/>
            <a:t>60 days: (17</a:t>
          </a:r>
          <a:r>
            <a:rPr lang="en-US" b="1" baseline="30000"/>
            <a:t>th</a:t>
          </a:r>
          <a:r>
            <a:rPr lang="en-US" b="1"/>
            <a:t> October) </a:t>
          </a:r>
        </a:p>
        <a:p>
          <a:r>
            <a:rPr lang="en-US" b="0"/>
            <a:t>- Pull the data for missed investigations.</a:t>
          </a:r>
        </a:p>
        <a:p>
          <a:r>
            <a:rPr lang="en-US" b="0"/>
            <a:t>- Assess downstream impact with IDWS and ODAR</a:t>
          </a:r>
        </a:p>
        <a:p>
          <a:r>
            <a:rPr lang="en-US" b="0"/>
            <a:t>- Share the report with Business Operations and work with Jen for the business adaption</a:t>
          </a:r>
        </a:p>
        <a:p>
          <a:endParaRPr lang="en-US" b="1"/>
        </a:p>
      </dgm:t>
    </dgm:pt>
    <dgm:pt modelId="{5EC221CA-7625-41C0-BB86-00A9007D05AD}" type="parTrans" cxnId="{783B0255-AB81-4AA6-8781-73DC7BBD013F}">
      <dgm:prSet/>
      <dgm:spPr/>
      <dgm:t>
        <a:bodyPr/>
        <a:lstStyle/>
        <a:p>
          <a:endParaRPr lang="en-US"/>
        </a:p>
      </dgm:t>
    </dgm:pt>
    <dgm:pt modelId="{BA35EAE4-C3E4-46DF-A065-A33A030DD2FC}" type="sibTrans" cxnId="{783B0255-AB81-4AA6-8781-73DC7BBD013F}">
      <dgm:prSet/>
      <dgm:spPr/>
      <dgm:t>
        <a:bodyPr/>
        <a:lstStyle/>
        <a:p>
          <a:endParaRPr lang="en-US"/>
        </a:p>
      </dgm:t>
    </dgm:pt>
    <dgm:pt modelId="{662DE228-11CF-4672-9BBE-C955E07454C7}">
      <dgm:prSet phldrT="[Text]"/>
      <dgm:spPr>
        <a:solidFill>
          <a:schemeClr val="accent6">
            <a:lumMod val="40000"/>
            <a:lumOff val="60000"/>
          </a:schemeClr>
        </a:solidFill>
      </dgm:spPr>
      <dgm:t>
        <a:bodyPr/>
        <a:lstStyle/>
        <a:p>
          <a:endParaRPr lang="en-US" b="1"/>
        </a:p>
        <a:p>
          <a:r>
            <a:rPr lang="en-US" b="1"/>
            <a:t>90 days (17</a:t>
          </a:r>
          <a:r>
            <a:rPr lang="en-US" b="1" baseline="30000"/>
            <a:t>th</a:t>
          </a:r>
          <a:r>
            <a:rPr lang="en-US" b="1"/>
            <a:t> November) Business adaption</a:t>
          </a:r>
        </a:p>
        <a:p>
          <a:r>
            <a:rPr lang="en-US" b="0"/>
            <a:t>- Rollout ML based prediction model in production</a:t>
          </a:r>
        </a:p>
        <a:p>
          <a:r>
            <a:rPr lang="en-US">
              <a:solidFill>
                <a:srgbClr val="55565A"/>
              </a:solidFill>
            </a:rPr>
            <a:t>- Implementation of automated Continuous model training and monitoring</a:t>
          </a:r>
          <a:endParaRPr lang="en-US" b="0"/>
        </a:p>
        <a:p>
          <a:endParaRPr lang="en-US" b="0"/>
        </a:p>
        <a:p>
          <a:endParaRPr lang="en-US" b="1"/>
        </a:p>
        <a:p>
          <a:endParaRPr lang="en-US" b="0"/>
        </a:p>
      </dgm:t>
    </dgm:pt>
    <dgm:pt modelId="{C06EA3D1-3583-46C1-A3CF-1B3B79325E27}" type="parTrans" cxnId="{6D1E3654-C2A1-4BD2-B683-5E1A9435EC09}">
      <dgm:prSet/>
      <dgm:spPr/>
      <dgm:t>
        <a:bodyPr/>
        <a:lstStyle/>
        <a:p>
          <a:endParaRPr lang="en-US"/>
        </a:p>
      </dgm:t>
    </dgm:pt>
    <dgm:pt modelId="{A30CE720-B858-495D-8974-A2CEFA4877DC}" type="sibTrans" cxnId="{6D1E3654-C2A1-4BD2-B683-5E1A9435EC09}">
      <dgm:prSet/>
      <dgm:spPr/>
      <dgm:t>
        <a:bodyPr/>
        <a:lstStyle/>
        <a:p>
          <a:endParaRPr lang="en-US"/>
        </a:p>
      </dgm:t>
    </dgm:pt>
    <dgm:pt modelId="{015D1311-426D-4771-B612-CA15BC8848C3}" type="pres">
      <dgm:prSet presAssocID="{95999A6C-69EC-45E1-A613-BD1FBCF7919C}" presName="arrowDiagram" presStyleCnt="0">
        <dgm:presLayoutVars>
          <dgm:chMax val="5"/>
          <dgm:dir/>
          <dgm:resizeHandles val="exact"/>
        </dgm:presLayoutVars>
      </dgm:prSet>
      <dgm:spPr/>
    </dgm:pt>
    <dgm:pt modelId="{403ECE4A-356B-4C57-AC7F-E58434838415}" type="pres">
      <dgm:prSet presAssocID="{95999A6C-69EC-45E1-A613-BD1FBCF7919C}" presName="arrow" presStyleLbl="bgShp" presStyleIdx="0" presStyleCnt="1" custLinFactNeighborY="2000"/>
      <dgm:spPr>
        <a:solidFill>
          <a:schemeClr val="accent6">
            <a:lumMod val="60000"/>
            <a:lumOff val="40000"/>
          </a:schemeClr>
        </a:solidFill>
      </dgm:spPr>
    </dgm:pt>
    <dgm:pt modelId="{D170DB44-7122-4A9C-9B46-C0C5BBA2503C}" type="pres">
      <dgm:prSet presAssocID="{95999A6C-69EC-45E1-A613-BD1FBCF7919C}" presName="arrowDiagram3" presStyleCnt="0"/>
      <dgm:spPr/>
    </dgm:pt>
    <dgm:pt modelId="{CCE6D11B-B158-46B9-979C-F953B7CC93CA}" type="pres">
      <dgm:prSet presAssocID="{8DD76E5C-E49C-4A39-9593-98EBBFC415FC}" presName="bullet3a" presStyleLbl="node1" presStyleIdx="0" presStyleCnt="3" custLinFactNeighborY="54090"/>
      <dgm:spPr/>
    </dgm:pt>
    <dgm:pt modelId="{4EB244C1-C8C8-4A84-8CD5-85D673C993F7}" type="pres">
      <dgm:prSet presAssocID="{8DD76E5C-E49C-4A39-9593-98EBBFC415FC}" presName="textBox3a" presStyleLbl="revTx" presStyleIdx="0" presStyleCnt="3" custLinFactNeighborX="269" custLinFactNeighborY="8881">
        <dgm:presLayoutVars>
          <dgm:bulletEnabled val="1"/>
        </dgm:presLayoutVars>
      </dgm:prSet>
      <dgm:spPr/>
    </dgm:pt>
    <dgm:pt modelId="{C8CDC119-2632-4454-AD40-CCF6B2587CD9}" type="pres">
      <dgm:prSet presAssocID="{62191EE3-8541-4931-A879-C5FB0AF99A1C}" presName="bullet3b" presStyleLbl="node1" presStyleIdx="1" presStyleCnt="3"/>
      <dgm:spPr/>
    </dgm:pt>
    <dgm:pt modelId="{D0E2DEC8-4BF8-40A0-985E-7F2EE237D8B2}" type="pres">
      <dgm:prSet presAssocID="{62191EE3-8541-4931-A879-C5FB0AF99A1C}" presName="textBox3b" presStyleLbl="revTx" presStyleIdx="1" presStyleCnt="3" custLinFactNeighborX="3125" custLinFactNeighborY="1961">
        <dgm:presLayoutVars>
          <dgm:bulletEnabled val="1"/>
        </dgm:presLayoutVars>
      </dgm:prSet>
      <dgm:spPr/>
    </dgm:pt>
    <dgm:pt modelId="{B37B877D-76F0-4C4A-9D69-314677E5FE21}" type="pres">
      <dgm:prSet presAssocID="{662DE228-11CF-4672-9BBE-C955E07454C7}" presName="bullet3c" presStyleLbl="node1" presStyleIdx="2" presStyleCnt="3"/>
      <dgm:spPr/>
    </dgm:pt>
    <dgm:pt modelId="{920A2021-1F78-4885-B36E-307E98073A51}" type="pres">
      <dgm:prSet presAssocID="{662DE228-11CF-4672-9BBE-C955E07454C7}" presName="textBox3c" presStyleLbl="revTx" presStyleIdx="2" presStyleCnt="3">
        <dgm:presLayoutVars>
          <dgm:bulletEnabled val="1"/>
        </dgm:presLayoutVars>
      </dgm:prSet>
      <dgm:spPr/>
    </dgm:pt>
  </dgm:ptLst>
  <dgm:cxnLst>
    <dgm:cxn modelId="{BBD73313-8571-4C71-848C-75D6D9A07D72}" srcId="{95999A6C-69EC-45E1-A613-BD1FBCF7919C}" destId="{8DD76E5C-E49C-4A39-9593-98EBBFC415FC}" srcOrd="0" destOrd="0" parTransId="{D4F707DD-447C-43B3-A382-5A4C9B9ED137}" sibTransId="{36186A35-72F0-4A60-8AA2-C3A30E3FDC6C}"/>
    <dgm:cxn modelId="{2CA5DB44-6C9D-4917-9744-1A3C343E9D3C}" type="presOf" srcId="{95999A6C-69EC-45E1-A613-BD1FBCF7919C}" destId="{015D1311-426D-4771-B612-CA15BC8848C3}" srcOrd="0" destOrd="0" presId="urn:microsoft.com/office/officeart/2005/8/layout/arrow2"/>
    <dgm:cxn modelId="{6D1E3654-C2A1-4BD2-B683-5E1A9435EC09}" srcId="{95999A6C-69EC-45E1-A613-BD1FBCF7919C}" destId="{662DE228-11CF-4672-9BBE-C955E07454C7}" srcOrd="2" destOrd="0" parTransId="{C06EA3D1-3583-46C1-A3CF-1B3B79325E27}" sibTransId="{A30CE720-B858-495D-8974-A2CEFA4877DC}"/>
    <dgm:cxn modelId="{783B0255-AB81-4AA6-8781-73DC7BBD013F}" srcId="{95999A6C-69EC-45E1-A613-BD1FBCF7919C}" destId="{62191EE3-8541-4931-A879-C5FB0AF99A1C}" srcOrd="1" destOrd="0" parTransId="{5EC221CA-7625-41C0-BB86-00A9007D05AD}" sibTransId="{BA35EAE4-C3E4-46DF-A065-A33A030DD2FC}"/>
    <dgm:cxn modelId="{1ECE0B87-C30A-47F8-88CD-5F2DF02EF0D7}" type="presOf" srcId="{62191EE3-8541-4931-A879-C5FB0AF99A1C}" destId="{D0E2DEC8-4BF8-40A0-985E-7F2EE237D8B2}" srcOrd="0" destOrd="0" presId="urn:microsoft.com/office/officeart/2005/8/layout/arrow2"/>
    <dgm:cxn modelId="{A5E87988-ABEE-4684-9BD3-2E24422E1F78}" type="presOf" srcId="{662DE228-11CF-4672-9BBE-C955E07454C7}" destId="{920A2021-1F78-4885-B36E-307E98073A51}" srcOrd="0" destOrd="0" presId="urn:microsoft.com/office/officeart/2005/8/layout/arrow2"/>
    <dgm:cxn modelId="{CDBA48A6-2EAC-4F6A-ADBB-7C37CDF5B636}" type="presOf" srcId="{8DD76E5C-E49C-4A39-9593-98EBBFC415FC}" destId="{4EB244C1-C8C8-4A84-8CD5-85D673C993F7}" srcOrd="0" destOrd="0" presId="urn:microsoft.com/office/officeart/2005/8/layout/arrow2"/>
    <dgm:cxn modelId="{B3F3BC40-6371-43D8-9FCD-A200D12727B5}" type="presParOf" srcId="{015D1311-426D-4771-B612-CA15BC8848C3}" destId="{403ECE4A-356B-4C57-AC7F-E58434838415}" srcOrd="0" destOrd="0" presId="urn:microsoft.com/office/officeart/2005/8/layout/arrow2"/>
    <dgm:cxn modelId="{80CD47D7-54C4-41BD-B303-B703D0B747EE}" type="presParOf" srcId="{015D1311-426D-4771-B612-CA15BC8848C3}" destId="{D170DB44-7122-4A9C-9B46-C0C5BBA2503C}" srcOrd="1" destOrd="0" presId="urn:microsoft.com/office/officeart/2005/8/layout/arrow2"/>
    <dgm:cxn modelId="{D864DFA6-94DF-42CA-819A-C2EDDDE41378}" type="presParOf" srcId="{D170DB44-7122-4A9C-9B46-C0C5BBA2503C}" destId="{CCE6D11B-B158-46B9-979C-F953B7CC93CA}" srcOrd="0" destOrd="0" presId="urn:microsoft.com/office/officeart/2005/8/layout/arrow2"/>
    <dgm:cxn modelId="{CC2778EC-A5A0-48CB-9630-FA49DF703D51}" type="presParOf" srcId="{D170DB44-7122-4A9C-9B46-C0C5BBA2503C}" destId="{4EB244C1-C8C8-4A84-8CD5-85D673C993F7}" srcOrd="1" destOrd="0" presId="urn:microsoft.com/office/officeart/2005/8/layout/arrow2"/>
    <dgm:cxn modelId="{FA7152DA-1B52-42DF-A1A0-2041D13B496B}" type="presParOf" srcId="{D170DB44-7122-4A9C-9B46-C0C5BBA2503C}" destId="{C8CDC119-2632-4454-AD40-CCF6B2587CD9}" srcOrd="2" destOrd="0" presId="urn:microsoft.com/office/officeart/2005/8/layout/arrow2"/>
    <dgm:cxn modelId="{132F2075-21B5-4C7D-BB4D-F0CDD1022E55}" type="presParOf" srcId="{D170DB44-7122-4A9C-9B46-C0C5BBA2503C}" destId="{D0E2DEC8-4BF8-40A0-985E-7F2EE237D8B2}" srcOrd="3" destOrd="0" presId="urn:microsoft.com/office/officeart/2005/8/layout/arrow2"/>
    <dgm:cxn modelId="{F2FEFFC5-DE8D-4D1F-8B1B-63A36CC80E5F}" type="presParOf" srcId="{D170DB44-7122-4A9C-9B46-C0C5BBA2503C}" destId="{B37B877D-76F0-4C4A-9D69-314677E5FE21}" srcOrd="4" destOrd="0" presId="urn:microsoft.com/office/officeart/2005/8/layout/arrow2"/>
    <dgm:cxn modelId="{72693B3F-2D29-4C72-AE8E-5F05AAC84E6D}" type="presParOf" srcId="{D170DB44-7122-4A9C-9B46-C0C5BBA2503C}" destId="{920A2021-1F78-4885-B36E-307E98073A5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ECE4A-356B-4C57-AC7F-E58434838415}">
      <dsp:nvSpPr>
        <dsp:cNvPr id="0" name=""/>
        <dsp:cNvSpPr/>
      </dsp:nvSpPr>
      <dsp:spPr>
        <a:xfrm>
          <a:off x="0" y="330199"/>
          <a:ext cx="6096000" cy="3810000"/>
        </a:xfrm>
        <a:prstGeom prst="swooshArrow">
          <a:avLst>
            <a:gd name="adj1" fmla="val 25000"/>
            <a:gd name="adj2" fmla="val 25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CCE6D11B-B158-46B9-979C-F953B7CC93CA}">
      <dsp:nvSpPr>
        <dsp:cNvPr id="0" name=""/>
        <dsp:cNvSpPr/>
      </dsp:nvSpPr>
      <dsp:spPr>
        <a:xfrm>
          <a:off x="774192" y="2969392"/>
          <a:ext cx="158496" cy="1584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244C1-C8C8-4A84-8CD5-85D673C993F7}">
      <dsp:nvSpPr>
        <dsp:cNvPr id="0" name=""/>
        <dsp:cNvSpPr/>
      </dsp:nvSpPr>
      <dsp:spPr>
        <a:xfrm>
          <a:off x="857260" y="3060697"/>
          <a:ext cx="1420368" cy="1101090"/>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marL="0" lvl="0" indent="0" algn="l" defTabSz="444500">
            <a:lnSpc>
              <a:spcPct val="90000"/>
            </a:lnSpc>
            <a:spcBef>
              <a:spcPct val="0"/>
            </a:spcBef>
            <a:spcAft>
              <a:spcPct val="35000"/>
            </a:spcAft>
            <a:buNone/>
          </a:pPr>
          <a:endParaRPr lang="en-US" sz="1000" b="1" kern="1200"/>
        </a:p>
        <a:p>
          <a:pPr marL="0" lvl="0" indent="0" algn="l" defTabSz="444500">
            <a:lnSpc>
              <a:spcPct val="90000"/>
            </a:lnSpc>
            <a:spcBef>
              <a:spcPct val="0"/>
            </a:spcBef>
            <a:spcAft>
              <a:spcPct val="35000"/>
            </a:spcAft>
            <a:buNone/>
          </a:pPr>
          <a:r>
            <a:rPr lang="en-US" sz="1000" b="1" kern="1200"/>
            <a:t>30 Days (17</a:t>
          </a:r>
          <a:r>
            <a:rPr lang="en-US" sz="1000" b="1" kern="1200" baseline="30000"/>
            <a:t>th</a:t>
          </a:r>
          <a:r>
            <a:rPr lang="en-US" sz="1000" b="1" kern="1200"/>
            <a:t> September)</a:t>
          </a:r>
          <a:r>
            <a:rPr lang="en-US" sz="1000" kern="1200"/>
            <a:t> : </a:t>
          </a:r>
        </a:p>
        <a:p>
          <a:pPr marL="0" lvl="0" indent="0" algn="l" defTabSz="444500">
            <a:lnSpc>
              <a:spcPct val="90000"/>
            </a:lnSpc>
            <a:spcBef>
              <a:spcPct val="0"/>
            </a:spcBef>
            <a:spcAft>
              <a:spcPct val="35000"/>
            </a:spcAft>
            <a:buNone/>
          </a:pPr>
          <a:r>
            <a:rPr lang="en-US" sz="1000" kern="1200"/>
            <a:t>- Continuously Monitor the prediction accuracy and Tune the model</a:t>
          </a:r>
        </a:p>
      </dsp:txBody>
      <dsp:txXfrm>
        <a:off x="857260" y="3060697"/>
        <a:ext cx="1420368" cy="1101090"/>
      </dsp:txXfrm>
    </dsp:sp>
    <dsp:sp modelId="{C8CDC119-2632-4454-AD40-CCF6B2587CD9}">
      <dsp:nvSpPr>
        <dsp:cNvPr id="0" name=""/>
        <dsp:cNvSpPr/>
      </dsp:nvSpPr>
      <dsp:spPr>
        <a:xfrm>
          <a:off x="2173224" y="1848103"/>
          <a:ext cx="286512" cy="2865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2DEC8-4BF8-40A0-985E-7F2EE237D8B2}">
      <dsp:nvSpPr>
        <dsp:cNvPr id="0" name=""/>
        <dsp:cNvSpPr/>
      </dsp:nvSpPr>
      <dsp:spPr>
        <a:xfrm>
          <a:off x="2362200" y="2032004"/>
          <a:ext cx="1463040" cy="2072640"/>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marL="0" lvl="0" indent="0" algn="l" defTabSz="444500">
            <a:lnSpc>
              <a:spcPct val="90000"/>
            </a:lnSpc>
            <a:spcBef>
              <a:spcPct val="0"/>
            </a:spcBef>
            <a:spcAft>
              <a:spcPct val="35000"/>
            </a:spcAft>
            <a:buNone/>
          </a:pPr>
          <a:endParaRPr lang="en-US" sz="1000" b="1" kern="1200"/>
        </a:p>
        <a:p>
          <a:pPr marL="0" lvl="0" indent="0" algn="l" defTabSz="444500">
            <a:lnSpc>
              <a:spcPct val="90000"/>
            </a:lnSpc>
            <a:spcBef>
              <a:spcPct val="0"/>
            </a:spcBef>
            <a:spcAft>
              <a:spcPct val="35000"/>
            </a:spcAft>
            <a:buNone/>
          </a:pPr>
          <a:r>
            <a:rPr lang="en-US" sz="1000" b="1" kern="1200"/>
            <a:t>60 days: (17</a:t>
          </a:r>
          <a:r>
            <a:rPr lang="en-US" sz="1000" b="1" kern="1200" baseline="30000"/>
            <a:t>th</a:t>
          </a:r>
          <a:r>
            <a:rPr lang="en-US" sz="1000" b="1" kern="1200"/>
            <a:t> October) </a:t>
          </a:r>
        </a:p>
        <a:p>
          <a:pPr marL="0" lvl="0" indent="0" algn="l" defTabSz="444500">
            <a:lnSpc>
              <a:spcPct val="90000"/>
            </a:lnSpc>
            <a:spcBef>
              <a:spcPct val="0"/>
            </a:spcBef>
            <a:spcAft>
              <a:spcPct val="35000"/>
            </a:spcAft>
            <a:buNone/>
          </a:pPr>
          <a:r>
            <a:rPr lang="en-US" sz="1000" b="0" kern="1200"/>
            <a:t>- Pull the data for missed investigations.</a:t>
          </a:r>
        </a:p>
        <a:p>
          <a:pPr marL="0" lvl="0" indent="0" algn="l" defTabSz="444500">
            <a:lnSpc>
              <a:spcPct val="90000"/>
            </a:lnSpc>
            <a:spcBef>
              <a:spcPct val="0"/>
            </a:spcBef>
            <a:spcAft>
              <a:spcPct val="35000"/>
            </a:spcAft>
            <a:buNone/>
          </a:pPr>
          <a:r>
            <a:rPr lang="en-US" sz="1000" b="0" kern="1200"/>
            <a:t>- Assess downstream impact with IDWS and ODAR</a:t>
          </a:r>
        </a:p>
        <a:p>
          <a:pPr marL="0" lvl="0" indent="0" algn="l" defTabSz="444500">
            <a:lnSpc>
              <a:spcPct val="90000"/>
            </a:lnSpc>
            <a:spcBef>
              <a:spcPct val="0"/>
            </a:spcBef>
            <a:spcAft>
              <a:spcPct val="35000"/>
            </a:spcAft>
            <a:buNone/>
          </a:pPr>
          <a:r>
            <a:rPr lang="en-US" sz="1000" b="0" kern="1200"/>
            <a:t>- Share the report with Business Operations and work with Jen for the business adaption</a:t>
          </a:r>
        </a:p>
        <a:p>
          <a:pPr marL="0" lvl="0" indent="0" algn="l" defTabSz="444500">
            <a:lnSpc>
              <a:spcPct val="90000"/>
            </a:lnSpc>
            <a:spcBef>
              <a:spcPct val="0"/>
            </a:spcBef>
            <a:spcAft>
              <a:spcPct val="35000"/>
            </a:spcAft>
            <a:buNone/>
          </a:pPr>
          <a:endParaRPr lang="en-US" sz="1000" b="1" kern="1200"/>
        </a:p>
      </dsp:txBody>
      <dsp:txXfrm>
        <a:off x="2362200" y="2032004"/>
        <a:ext cx="1463040" cy="2072640"/>
      </dsp:txXfrm>
    </dsp:sp>
    <dsp:sp modelId="{B37B877D-76F0-4C4A-9D69-314677E5FE21}">
      <dsp:nvSpPr>
        <dsp:cNvPr id="0" name=""/>
        <dsp:cNvSpPr/>
      </dsp:nvSpPr>
      <dsp:spPr>
        <a:xfrm>
          <a:off x="3855720" y="1217929"/>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0A2021-1F78-4885-B36E-307E98073A51}">
      <dsp:nvSpPr>
        <dsp:cNvPr id="0" name=""/>
        <dsp:cNvSpPr/>
      </dsp:nvSpPr>
      <dsp:spPr>
        <a:xfrm>
          <a:off x="4053840" y="1416049"/>
          <a:ext cx="1463040" cy="2647950"/>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marL="0" lvl="0" indent="0" algn="l" defTabSz="444500">
            <a:lnSpc>
              <a:spcPct val="90000"/>
            </a:lnSpc>
            <a:spcBef>
              <a:spcPct val="0"/>
            </a:spcBef>
            <a:spcAft>
              <a:spcPct val="35000"/>
            </a:spcAft>
            <a:buNone/>
          </a:pPr>
          <a:endParaRPr lang="en-US" sz="1000" b="1" kern="1200"/>
        </a:p>
        <a:p>
          <a:pPr marL="0" lvl="0" indent="0" algn="l" defTabSz="444500">
            <a:lnSpc>
              <a:spcPct val="90000"/>
            </a:lnSpc>
            <a:spcBef>
              <a:spcPct val="0"/>
            </a:spcBef>
            <a:spcAft>
              <a:spcPct val="35000"/>
            </a:spcAft>
            <a:buNone/>
          </a:pPr>
          <a:r>
            <a:rPr lang="en-US" sz="1000" b="1" kern="1200"/>
            <a:t>90 days (17</a:t>
          </a:r>
          <a:r>
            <a:rPr lang="en-US" sz="1000" b="1" kern="1200" baseline="30000"/>
            <a:t>th</a:t>
          </a:r>
          <a:r>
            <a:rPr lang="en-US" sz="1000" b="1" kern="1200"/>
            <a:t> November) Business adaption</a:t>
          </a:r>
        </a:p>
        <a:p>
          <a:pPr marL="0" lvl="0" indent="0" algn="l" defTabSz="444500">
            <a:lnSpc>
              <a:spcPct val="90000"/>
            </a:lnSpc>
            <a:spcBef>
              <a:spcPct val="0"/>
            </a:spcBef>
            <a:spcAft>
              <a:spcPct val="35000"/>
            </a:spcAft>
            <a:buNone/>
          </a:pPr>
          <a:r>
            <a:rPr lang="en-US" sz="1000" b="0" kern="1200"/>
            <a:t>- Rollout ML based prediction model in production</a:t>
          </a:r>
        </a:p>
        <a:p>
          <a:pPr marL="0" lvl="0" indent="0" algn="l" defTabSz="444500">
            <a:lnSpc>
              <a:spcPct val="90000"/>
            </a:lnSpc>
            <a:spcBef>
              <a:spcPct val="0"/>
            </a:spcBef>
            <a:spcAft>
              <a:spcPct val="35000"/>
            </a:spcAft>
            <a:buNone/>
          </a:pPr>
          <a:r>
            <a:rPr lang="en-US" sz="1000" kern="1200">
              <a:solidFill>
                <a:srgbClr val="55565A"/>
              </a:solidFill>
            </a:rPr>
            <a:t>- Implementation of automated Continuous model training and monitoring</a:t>
          </a:r>
          <a:endParaRPr lang="en-US" sz="1000" b="0" kern="1200"/>
        </a:p>
        <a:p>
          <a:pPr marL="0" lvl="0" indent="0" algn="l" defTabSz="444500">
            <a:lnSpc>
              <a:spcPct val="90000"/>
            </a:lnSpc>
            <a:spcBef>
              <a:spcPct val="0"/>
            </a:spcBef>
            <a:spcAft>
              <a:spcPct val="35000"/>
            </a:spcAft>
            <a:buNone/>
          </a:pPr>
          <a:endParaRPr lang="en-US" sz="1000" b="0" kern="1200"/>
        </a:p>
        <a:p>
          <a:pPr marL="0" lvl="0" indent="0" algn="l" defTabSz="444500">
            <a:lnSpc>
              <a:spcPct val="90000"/>
            </a:lnSpc>
            <a:spcBef>
              <a:spcPct val="0"/>
            </a:spcBef>
            <a:spcAft>
              <a:spcPct val="35000"/>
            </a:spcAft>
            <a:buNone/>
          </a:pPr>
          <a:endParaRPr lang="en-US" sz="1000" b="1" kern="1200"/>
        </a:p>
        <a:p>
          <a:pPr marL="0" lvl="0" indent="0" algn="l" defTabSz="444500">
            <a:lnSpc>
              <a:spcPct val="90000"/>
            </a:lnSpc>
            <a:spcBef>
              <a:spcPct val="0"/>
            </a:spcBef>
            <a:spcAft>
              <a:spcPct val="35000"/>
            </a:spcAft>
            <a:buNone/>
          </a:pPr>
          <a:endParaRPr lang="en-US" sz="1000" b="0" kern="1200"/>
        </a:p>
      </dsp:txBody>
      <dsp:txXfrm>
        <a:off x="4053840" y="1416049"/>
        <a:ext cx="1463040" cy="264795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18-07-29T19:51:40.454"/>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857 26,'-27'0,"-52"0,26 0,-53 53,80-53,-27 0,-27 27,1-1,53 1,-27-1,26-26,1 27,26-1,-27 1,1-27,-1 26,27 1,-26-27,-1 26,1 0,0 1,-1-27,27 26,0 1,0 26,0 0,0-27,0 1,0-1,0 27,0-27,0 1,0-1,0 1,0-1,0 1,0-1,0 1,0-1,0 1,0-1,0 0,0 1,27-1,-27 1,0-1,26 1,-26-1,0 1,0-1,0 1,26-1,1 0,-27 1,26-1,-26 1,0-1,27 1,-1-1,-26 1,0-1,27-26,-27 53,26-26,1-27,26 26,-27 0,1-26,52 27,-53-27,1 0,26 0,-27 0,1 0,-27 26,53-26,26 27,-53-27,1 0,26 0,-27 0,1 0,-1 0,1 0,-1 0,27 0,-27 0,27 0,-26 0,-1-27,1 27,-1 0,1-26,26-1,-1 1,-25 26,-1 0,27-26,-26-1,26 1,-27 26,1-27,-27 1,26 26,1-27,-27-26,0 0,0 27,0-1,0 1,0 0,0-1,0 1,0-1,0 1,0-1,0 1,-27-27,27 26,-26-25,26 25,0 1,0-27,-27 26,1 1,-1-27,1 0,26 26,0 1,-27 0,1-1,-1-26,1 27,-1-27,1 26,0-26,-1 53,27-26,-26 0,-1 26,27-27,-26 1,-27-1,26 1,27-1,-26 27,-1-26,1 26,0-27,-1 1,1-1,-27 27,26-26,-26-1,27 1,-1 26,1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935A9-4365-4C41-A706-D081687F0D87}" type="datetimeFigureOut">
              <a:rPr lang="en-US" smtClean="0"/>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31FCB-BC4E-42E2-A677-F500B0475C43}" type="slidenum">
              <a:rPr lang="en-US" smtClean="0"/>
              <a:t>‹#›</a:t>
            </a:fld>
            <a:endParaRPr lang="en-US"/>
          </a:p>
        </p:txBody>
      </p:sp>
    </p:spTree>
    <p:extLst>
      <p:ext uri="{BB962C8B-B14F-4D97-AF65-F5344CB8AC3E}">
        <p14:creationId xmlns:p14="http://schemas.microsoft.com/office/powerpoint/2010/main" val="80907484"/>
      </p:ext>
    </p:extLst>
  </p:cSld>
  <p:clrMap bg1="lt1" tx1="dk1" bg2="lt2" tx2="dk2" accent1="accent1" accent2="accent2" accent3="accent3" accent4="accent4" accent5="accent5" accent6="accent6" hlink="hlink" folHlink="folHlink"/>
  <p:notesStyle>
    <a:lvl1pPr marL="0" algn="l" defTabSz="914055" rtl="0" eaLnBrk="1" latinLnBrk="0" hangingPunct="1">
      <a:defRPr sz="1200" kern="1200">
        <a:solidFill>
          <a:schemeClr val="tx1"/>
        </a:solidFill>
        <a:latin typeface="+mn-lt"/>
        <a:ea typeface="+mn-ea"/>
        <a:cs typeface="+mn-cs"/>
      </a:defRPr>
    </a:lvl1pPr>
    <a:lvl2pPr marL="457028" algn="l" defTabSz="914055" rtl="0" eaLnBrk="1" latinLnBrk="0" hangingPunct="1">
      <a:defRPr sz="1200" kern="1200">
        <a:solidFill>
          <a:schemeClr val="tx1"/>
        </a:solidFill>
        <a:latin typeface="+mn-lt"/>
        <a:ea typeface="+mn-ea"/>
        <a:cs typeface="+mn-cs"/>
      </a:defRPr>
    </a:lvl2pPr>
    <a:lvl3pPr marL="914055" algn="l" defTabSz="914055" rtl="0" eaLnBrk="1" latinLnBrk="0" hangingPunct="1">
      <a:defRPr sz="1200" kern="1200">
        <a:solidFill>
          <a:schemeClr val="tx1"/>
        </a:solidFill>
        <a:latin typeface="+mn-lt"/>
        <a:ea typeface="+mn-ea"/>
        <a:cs typeface="+mn-cs"/>
      </a:defRPr>
    </a:lvl3pPr>
    <a:lvl4pPr marL="1371083" algn="l" defTabSz="914055" rtl="0" eaLnBrk="1" latinLnBrk="0" hangingPunct="1">
      <a:defRPr sz="1200" kern="1200">
        <a:solidFill>
          <a:schemeClr val="tx1"/>
        </a:solidFill>
        <a:latin typeface="+mn-lt"/>
        <a:ea typeface="+mn-ea"/>
        <a:cs typeface="+mn-cs"/>
      </a:defRPr>
    </a:lvl4pPr>
    <a:lvl5pPr marL="1828110" algn="l" defTabSz="914055" rtl="0" eaLnBrk="1" latinLnBrk="0" hangingPunct="1">
      <a:defRPr sz="1200" kern="1200">
        <a:solidFill>
          <a:schemeClr val="tx1"/>
        </a:solidFill>
        <a:latin typeface="+mn-lt"/>
        <a:ea typeface="+mn-ea"/>
        <a:cs typeface="+mn-cs"/>
      </a:defRPr>
    </a:lvl5pPr>
    <a:lvl6pPr marL="2285138" algn="l" defTabSz="914055" rtl="0" eaLnBrk="1" latinLnBrk="0" hangingPunct="1">
      <a:defRPr sz="1200" kern="1200">
        <a:solidFill>
          <a:schemeClr val="tx1"/>
        </a:solidFill>
        <a:latin typeface="+mn-lt"/>
        <a:ea typeface="+mn-ea"/>
        <a:cs typeface="+mn-cs"/>
      </a:defRPr>
    </a:lvl6pPr>
    <a:lvl7pPr marL="2742164" algn="l" defTabSz="914055" rtl="0" eaLnBrk="1" latinLnBrk="0" hangingPunct="1">
      <a:defRPr sz="1200" kern="1200">
        <a:solidFill>
          <a:schemeClr val="tx1"/>
        </a:solidFill>
        <a:latin typeface="+mn-lt"/>
        <a:ea typeface="+mn-ea"/>
        <a:cs typeface="+mn-cs"/>
      </a:defRPr>
    </a:lvl7pPr>
    <a:lvl8pPr marL="3199194" algn="l" defTabSz="914055" rtl="0" eaLnBrk="1" latinLnBrk="0" hangingPunct="1">
      <a:defRPr sz="1200" kern="1200">
        <a:solidFill>
          <a:schemeClr val="tx1"/>
        </a:solidFill>
        <a:latin typeface="+mn-lt"/>
        <a:ea typeface="+mn-ea"/>
        <a:cs typeface="+mn-cs"/>
      </a:defRPr>
    </a:lvl8pPr>
    <a:lvl9pPr marL="3656220" algn="l" defTabSz="91405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 Id="rId4"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Optum_ColorBand-0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008568"/>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8386" y="252418"/>
            <a:ext cx="313015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1004891" y="5527675"/>
            <a:ext cx="7680325" cy="342900"/>
          </a:xfrm>
        </p:spPr>
        <p:txBody>
          <a:bodyPr/>
          <a:lstStyle>
            <a:lvl1pPr>
              <a:spcAft>
                <a:spcPct val="20000"/>
              </a:spcAft>
              <a:defRPr sz="2000" b="0"/>
            </a:lvl1pPr>
          </a:lstStyle>
          <a:p>
            <a:pPr lvl="0"/>
            <a:r>
              <a:rPr lang="en-US" noProof="0"/>
              <a:t>Click to edit Master title style</a:t>
            </a:r>
          </a:p>
        </p:txBody>
      </p:sp>
      <p:sp>
        <p:nvSpPr>
          <p:cNvPr id="10243" name="Rectangle 3"/>
          <p:cNvSpPr>
            <a:spLocks noGrp="1" noChangeArrowheads="1"/>
          </p:cNvSpPr>
          <p:nvPr>
            <p:ph type="subTitle" idx="1"/>
          </p:nvPr>
        </p:nvSpPr>
        <p:spPr>
          <a:xfrm>
            <a:off x="1004891" y="5930902"/>
            <a:ext cx="7680325" cy="547688"/>
          </a:xfrm>
        </p:spPr>
        <p:txBody>
          <a:bodyPr/>
          <a:lstStyle>
            <a:lvl1pPr marL="0" indent="0">
              <a:spcAft>
                <a:spcPct val="0"/>
              </a:spcAft>
              <a:buFontTx/>
              <a:buNone/>
              <a:defRPr sz="1200"/>
            </a:lvl1pPr>
          </a:lstStyle>
          <a:p>
            <a:pPr lvl="0"/>
            <a:r>
              <a:rPr lang="en-US" noProof="0"/>
              <a:t>Click to edit Master subtitle style</a:t>
            </a:r>
          </a:p>
        </p:txBody>
      </p:sp>
    </p:spTree>
    <p:extLst>
      <p:ext uri="{BB962C8B-B14F-4D97-AF65-F5344CB8AC3E}">
        <p14:creationId xmlns:p14="http://schemas.microsoft.com/office/powerpoint/2010/main" val="34579664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E50B757-485F-432B-8F16-7CFFFA5923AF}"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11697458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4"/>
            <a:ext cx="2057400" cy="6018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4"/>
            <a:ext cx="6019800" cy="6018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DB35249-9771-4800-85F2-96F012A9CE35}"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322808690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371478" y="1118289"/>
            <a:ext cx="8486775" cy="492125"/>
          </a:xfrm>
        </p:spPr>
        <p:txBody>
          <a:bodyPr/>
          <a:lstStyle>
            <a:lvl1pPr>
              <a:defRPr sz="2600">
                <a:solidFill>
                  <a:schemeClr val="accent4"/>
                </a:solidFill>
              </a:defRPr>
            </a:lvl1pPr>
          </a:lstStyle>
          <a:p>
            <a:pPr lvl="0"/>
            <a:r>
              <a:rPr lang="en-US"/>
              <a:t>Click to edit Master text styles</a:t>
            </a:r>
          </a:p>
        </p:txBody>
      </p:sp>
      <p:sp>
        <p:nvSpPr>
          <p:cNvPr id="5" name="Date Placeholder 3"/>
          <p:cNvSpPr>
            <a:spLocks noGrp="1"/>
          </p:cNvSpPr>
          <p:nvPr>
            <p:ph type="dt" sz="half" idx="14"/>
          </p:nvPr>
        </p:nvSpPr>
        <p:spPr>
          <a:xfrm>
            <a:off x="285750" y="7386638"/>
            <a:ext cx="2057400" cy="365125"/>
          </a:xfrm>
          <a:prstGeom prst="rect">
            <a:avLst/>
          </a:prstGeom>
        </p:spPr>
        <p:txBody>
          <a:bodyPr vert="horz" wrap="square" lIns="91404" tIns="45703" rIns="91404" bIns="45703" numCol="1" anchor="t" anchorCtr="0" compatLnSpc="1">
            <a:prstTxWarp prst="textNoShape">
              <a:avLst/>
            </a:prstTxWarp>
          </a:bodyPr>
          <a:lstStyle>
            <a:lvl1pPr eaLnBrk="1" hangingPunct="1">
              <a:lnSpc>
                <a:spcPct val="95000"/>
              </a:lnSpc>
              <a:spcAft>
                <a:spcPct val="35000"/>
              </a:spcAft>
              <a:buClr>
                <a:schemeClr val="accent1"/>
              </a:buClr>
              <a:buFontTx/>
              <a:buChar char="•"/>
              <a:defRPr smtClean="0">
                <a:latin typeface="Arial" pitchFamily="34" charset="0"/>
              </a:defRPr>
            </a:lvl1pPr>
          </a:lstStyle>
          <a:p>
            <a:pPr fontAlgn="base">
              <a:spcBef>
                <a:spcPct val="0"/>
              </a:spcBef>
              <a:buClr>
                <a:srgbClr val="D45D00"/>
              </a:buClr>
              <a:defRPr/>
            </a:pPr>
            <a:fld id="{5090EB86-79A0-4570-B123-4807F0198C7B}" type="datetime1">
              <a:rPr lang="en-US" altLang="en-US" sz="2000">
                <a:solidFill>
                  <a:srgbClr val="63666A"/>
                </a:solidFill>
              </a:rPr>
              <a:pPr fontAlgn="base">
                <a:spcBef>
                  <a:spcPct val="0"/>
                </a:spcBef>
                <a:buClr>
                  <a:srgbClr val="D45D00"/>
                </a:buClr>
                <a:defRPr/>
              </a:pPr>
              <a:t>6/14/2021</a:t>
            </a:fld>
            <a:endParaRPr lang="en-US" altLang="en-US" sz="2000">
              <a:solidFill>
                <a:srgbClr val="63666A"/>
              </a:solidFill>
            </a:endParaRPr>
          </a:p>
        </p:txBody>
      </p:sp>
      <p:sp>
        <p:nvSpPr>
          <p:cNvPr id="6" name="Footer Placeholder 4"/>
          <p:cNvSpPr>
            <a:spLocks noGrp="1"/>
          </p:cNvSpPr>
          <p:nvPr>
            <p:ph type="ftr" sz="quarter" idx="15"/>
          </p:nvPr>
        </p:nvSpPr>
        <p:spPr>
          <a:xfrm>
            <a:off x="3971928" y="6486528"/>
            <a:ext cx="4443413" cy="365125"/>
          </a:xfrm>
          <a:prstGeom prst="rect">
            <a:avLst/>
          </a:prstGeom>
        </p:spPr>
        <p:txBody>
          <a:bodyPr lIns="91404" tIns="45703" rIns="91404" bIns="45703"/>
          <a:lstStyle>
            <a:lvl1pPr eaLnBrk="1" hangingPunct="1">
              <a:lnSpc>
                <a:spcPct val="95000"/>
              </a:lnSpc>
              <a:spcAft>
                <a:spcPct val="35000"/>
              </a:spcAft>
              <a:buClr>
                <a:schemeClr val="accent1"/>
              </a:buClr>
              <a:buFontTx/>
              <a:buChar char="•"/>
              <a:defRPr>
                <a:latin typeface="Arial" charset="0"/>
                <a:ea typeface="Arial Unicode MS" pitchFamily="34" charset="-128"/>
                <a:cs typeface="+mn-cs"/>
              </a:defRPr>
            </a:lvl1pPr>
          </a:lstStyle>
          <a:p>
            <a:pPr fontAlgn="base">
              <a:spcBef>
                <a:spcPct val="0"/>
              </a:spcBef>
              <a:buClr>
                <a:srgbClr val="D45D00"/>
              </a:buClr>
              <a:defRPr/>
            </a:pPr>
            <a:r>
              <a:rPr lang="en-US" sz="2000">
                <a:solidFill>
                  <a:srgbClr val="63666A"/>
                </a:solidFill>
              </a:rPr>
              <a:t>Confidential property of Optum. Do not distribute or reproduce without express permission from Optum.</a:t>
            </a:r>
          </a:p>
        </p:txBody>
      </p:sp>
      <p:sp>
        <p:nvSpPr>
          <p:cNvPr id="7" name="Slide Number Placeholder 5"/>
          <p:cNvSpPr>
            <a:spLocks noGrp="1"/>
          </p:cNvSpPr>
          <p:nvPr>
            <p:ph type="sldNum" sz="quarter" idx="16"/>
          </p:nvPr>
        </p:nvSpPr>
        <p:spPr/>
        <p:txBody>
          <a:bodyPr/>
          <a:lstStyle>
            <a:lvl1pPr>
              <a:defRPr smtClean="0"/>
            </a:lvl1pPr>
          </a:lstStyle>
          <a:p>
            <a:pPr>
              <a:defRPr/>
            </a:pPr>
            <a:fld id="{90C31389-FF65-4C7A-8E4D-A8D1A71EFB83}"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1639728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 Accent 1B">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1" y="0"/>
            <a:ext cx="914104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3">
            <a:alphaModFix amt="23000"/>
            <a:extLst>
              <a:ext uri="{28A0092B-C50C-407E-A947-70E740481C1C}">
                <a14:useLocalDpi xmlns:a14="http://schemas.microsoft.com/office/drawing/2010/main" val="0"/>
              </a:ext>
            </a:extLst>
          </a:blip>
          <a:stretch>
            <a:fillRect/>
          </a:stretch>
        </p:blipFill>
        <p:spPr>
          <a:xfrm>
            <a:off x="5715078" y="-67515"/>
            <a:ext cx="3466057" cy="6813720"/>
          </a:xfrm>
          <a:prstGeom prst="rect">
            <a:avLst/>
          </a:prstGeom>
        </p:spPr>
      </p:pic>
      <p:pic>
        <p:nvPicPr>
          <p:cNvPr id="4" name="Picture 3" descr="Catalyst-Name-Whit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8211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ccent 1B">
    <p:spTree>
      <p:nvGrpSpPr>
        <p:cNvPr id="1" name=""/>
        <p:cNvGrpSpPr/>
        <p:nvPr/>
      </p:nvGrpSpPr>
      <p:grpSpPr>
        <a:xfrm>
          <a:off x="0" y="0"/>
          <a:ext cx="0" cy="0"/>
          <a:chOff x="0" y="0"/>
          <a:chExt cx="0" cy="0"/>
        </a:xfrm>
      </p:grpSpPr>
      <p:pic>
        <p:nvPicPr>
          <p:cNvPr id="1026" name="Picture 2" descr="C:\Users\mnicho6\Documents\HR\Catalyst\Design\Catalyst-Grey-and-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0706" y="137948"/>
            <a:ext cx="1021874" cy="102472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userDrawn="1"/>
        </p:nvCxnSpPr>
        <p:spPr>
          <a:xfrm>
            <a:off x="-67539" y="1366953"/>
            <a:ext cx="921154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50225" y="1561187"/>
            <a:ext cx="7781418" cy="4781611"/>
          </a:xfrm>
          <a:prstGeom prst="rect">
            <a:avLst/>
          </a:prstGeom>
        </p:spPr>
        <p:txBody>
          <a:bodyPr lIns="75259" tIns="37629" rIns="75259" bIns="37629"/>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649644" y="273947"/>
            <a:ext cx="7271065" cy="988386"/>
          </a:xfrm>
          <a:prstGeom prst="rect">
            <a:avLst/>
          </a:prstGeom>
        </p:spPr>
        <p:txBody>
          <a:bodyPr lIns="75259" tIns="37629" rIns="75259" bIns="37629" anchor="b" anchorCtr="0"/>
          <a:lstStyle>
            <a:lvl1pPr>
              <a:defRPr sz="3000">
                <a:solidFill>
                  <a:schemeClr val="tx2"/>
                </a:solidFill>
              </a:defRPr>
            </a:lvl1pPr>
          </a:lstStyle>
          <a:p>
            <a:r>
              <a:rPr lang="en-US"/>
              <a:t>Click to edit Master title style</a:t>
            </a:r>
          </a:p>
        </p:txBody>
      </p:sp>
    </p:spTree>
    <p:extLst>
      <p:ext uri="{BB962C8B-B14F-4D97-AF65-F5344CB8AC3E}">
        <p14:creationId xmlns:p14="http://schemas.microsoft.com/office/powerpoint/2010/main" val="35451569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Title Slide - Accent 1B">
    <p:spTree>
      <p:nvGrpSpPr>
        <p:cNvPr id="1" name=""/>
        <p:cNvGrpSpPr/>
        <p:nvPr/>
      </p:nvGrpSpPr>
      <p:grpSpPr>
        <a:xfrm>
          <a:off x="0" y="0"/>
          <a:ext cx="0" cy="0"/>
          <a:chOff x="0" y="0"/>
          <a:chExt cx="0" cy="0"/>
        </a:xfrm>
      </p:grpSpPr>
      <p:sp>
        <p:nvSpPr>
          <p:cNvPr id="4" name="Rectangle 3"/>
          <p:cNvSpPr/>
          <p:nvPr userDrawn="1"/>
        </p:nvSpPr>
        <p:spPr bwMode="auto">
          <a:xfrm>
            <a:off x="3" y="1366956"/>
            <a:ext cx="5311637" cy="5491047"/>
          </a:xfrm>
          <a:prstGeom prst="rect">
            <a:avLst/>
          </a:prstGeom>
          <a:gradFill flip="none" rotWithShape="1">
            <a:gsLst>
              <a:gs pos="0">
                <a:schemeClr val="bg1">
                  <a:lumMod val="85000"/>
                </a:schemeClr>
              </a:gs>
              <a:gs pos="100000">
                <a:srgbClr val="FFFFFF"/>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18" tIns="120412" rIns="150518" bIns="120412" numCol="1" spcCol="0" rtlCol="0" fromWordArt="0" anchor="t" anchorCtr="0" forceAA="0" compatLnSpc="1">
            <a:prstTxWarp prst="textNoShape">
              <a:avLst/>
            </a:prstTxWarp>
            <a:noAutofit/>
          </a:bodyPr>
          <a:lstStyle/>
          <a:p>
            <a:pPr algn="ctr" defTabSz="76745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userDrawn="1"/>
        </p:nvCxnSpPr>
        <p:spPr>
          <a:xfrm>
            <a:off x="-67539" y="1366953"/>
            <a:ext cx="921154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2" descr="C:\Users\mnicho6\Documents\HR\Catalyst\Design\Catalyst-Grey-and-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0706" y="137948"/>
            <a:ext cx="1021874" cy="102472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a:spLocks noGrp="1"/>
          </p:cNvSpPr>
          <p:nvPr>
            <p:ph type="body" sz="quarter" idx="10"/>
          </p:nvPr>
        </p:nvSpPr>
        <p:spPr>
          <a:xfrm>
            <a:off x="650225" y="1561187"/>
            <a:ext cx="7781418" cy="4781611"/>
          </a:xfrm>
          <a:prstGeom prst="rect">
            <a:avLst/>
          </a:prstGeom>
        </p:spPr>
        <p:txBody>
          <a:bodyPr lIns="75259" tIns="37629" rIns="75259" bIns="37629"/>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649644" y="273947"/>
            <a:ext cx="7271065" cy="988386"/>
          </a:xfrm>
          <a:prstGeom prst="rect">
            <a:avLst/>
          </a:prstGeom>
        </p:spPr>
        <p:txBody>
          <a:bodyPr lIns="75259" tIns="37629" rIns="75259" bIns="37629" anchor="b" anchorCtr="0"/>
          <a:lstStyle>
            <a:lvl1pPr>
              <a:defRPr sz="3000">
                <a:solidFill>
                  <a:schemeClr val="tx2"/>
                </a:solidFill>
              </a:defRPr>
            </a:lvl1pPr>
          </a:lstStyle>
          <a:p>
            <a:r>
              <a:rPr lang="en-US"/>
              <a:t>Click to edit Master title style</a:t>
            </a:r>
          </a:p>
        </p:txBody>
      </p:sp>
    </p:spTree>
    <p:extLst>
      <p:ext uri="{BB962C8B-B14F-4D97-AF65-F5344CB8AC3E}">
        <p14:creationId xmlns:p14="http://schemas.microsoft.com/office/powerpoint/2010/main" val="32717240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 Accent 1B">
    <p:spTree>
      <p:nvGrpSpPr>
        <p:cNvPr id="1" name=""/>
        <p:cNvGrpSpPr/>
        <p:nvPr/>
      </p:nvGrpSpPr>
      <p:grpSpPr>
        <a:xfrm>
          <a:off x="0" y="0"/>
          <a:ext cx="0" cy="0"/>
          <a:chOff x="0" y="0"/>
          <a:chExt cx="0" cy="0"/>
        </a:xfrm>
      </p:grpSpPr>
      <p:sp>
        <p:nvSpPr>
          <p:cNvPr id="2" name="Rectangle 1"/>
          <p:cNvSpPr/>
          <p:nvPr userDrawn="1"/>
        </p:nvSpPr>
        <p:spPr bwMode="auto">
          <a:xfrm>
            <a:off x="3" y="0"/>
            <a:ext cx="9144001" cy="6858000"/>
          </a:xfrm>
          <a:prstGeom prst="rect">
            <a:avLst/>
          </a:prstGeom>
          <a:gradFill flip="none" rotWithShape="1">
            <a:gsLst>
              <a:gs pos="0">
                <a:schemeClr val="accent6">
                  <a:lumMod val="50000"/>
                </a:schemeClr>
              </a:gs>
              <a:gs pos="100000">
                <a:schemeClr val="bg1">
                  <a:lumMod val="75000"/>
                </a:schemeClr>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18" tIns="120412" rIns="150518" bIns="120412" numCol="1" spcCol="0" rtlCol="0" fromWordArt="0" anchor="t" anchorCtr="0" forceAA="0" compatLnSpc="1">
            <a:prstTxWarp prst="textNoShape">
              <a:avLst/>
            </a:prstTxWarp>
            <a:noAutofit/>
          </a:bodyPr>
          <a:lstStyle/>
          <a:p>
            <a:pPr algn="ctr" defTabSz="76745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269" y="5596199"/>
            <a:ext cx="926113" cy="983236"/>
          </a:xfrm>
          <a:prstGeom prst="rect">
            <a:avLst/>
          </a:prstGeom>
        </p:spPr>
      </p:pic>
      <p:pic>
        <p:nvPicPr>
          <p:cNvPr id="3" name="Picture 2" descr="Catalyst-Nam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7441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 Accent 1B">
    <p:spTree>
      <p:nvGrpSpPr>
        <p:cNvPr id="1" name=""/>
        <p:cNvGrpSpPr/>
        <p:nvPr/>
      </p:nvGrpSpPr>
      <p:grpSpPr>
        <a:xfrm>
          <a:off x="0" y="0"/>
          <a:ext cx="0" cy="0"/>
          <a:chOff x="0" y="0"/>
          <a:chExt cx="0" cy="0"/>
        </a:xfrm>
      </p:grpSpPr>
      <p:sp>
        <p:nvSpPr>
          <p:cNvPr id="2" name="Rectangle 1"/>
          <p:cNvSpPr/>
          <p:nvPr userDrawn="1"/>
        </p:nvSpPr>
        <p:spPr bwMode="auto">
          <a:xfrm>
            <a:off x="3" y="0"/>
            <a:ext cx="9144001" cy="6858000"/>
          </a:xfrm>
          <a:prstGeom prst="rect">
            <a:avLst/>
          </a:prstGeom>
          <a:gradFill flip="none" rotWithShape="1">
            <a:gsLst>
              <a:gs pos="0">
                <a:schemeClr val="accent6">
                  <a:lumMod val="50000"/>
                </a:schemeClr>
              </a:gs>
              <a:gs pos="100000">
                <a:schemeClr val="bg1">
                  <a:lumMod val="75000"/>
                </a:schemeClr>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18" tIns="120412" rIns="150518" bIns="120412" numCol="1" spcCol="0" rtlCol="0" fromWordArt="0" anchor="t" anchorCtr="0" forceAA="0" compatLnSpc="1">
            <a:prstTxWarp prst="textNoShape">
              <a:avLst/>
            </a:prstTxWarp>
            <a:noAutofit/>
          </a:bodyPr>
          <a:lstStyle/>
          <a:p>
            <a:pPr algn="ctr" defTabSz="76745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43296" y="286764"/>
            <a:ext cx="3201005" cy="6292671"/>
          </a:xfrm>
          <a:prstGeom prst="rect">
            <a:avLst/>
          </a:prstGeom>
        </p:spPr>
      </p:pic>
      <p:pic>
        <p:nvPicPr>
          <p:cNvPr id="3" name="Picture 2" descr="Catalyst-Nam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378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 Accent 1B">
    <p:spTree>
      <p:nvGrpSpPr>
        <p:cNvPr id="1" name=""/>
        <p:cNvGrpSpPr/>
        <p:nvPr/>
      </p:nvGrpSpPr>
      <p:grpSpPr>
        <a:xfrm>
          <a:off x="0" y="0"/>
          <a:ext cx="0" cy="0"/>
          <a:chOff x="0" y="0"/>
          <a:chExt cx="0" cy="0"/>
        </a:xfrm>
      </p:grpSpPr>
      <p:sp>
        <p:nvSpPr>
          <p:cNvPr id="2" name="Rectangle 1"/>
          <p:cNvSpPr/>
          <p:nvPr userDrawn="1"/>
        </p:nvSpPr>
        <p:spPr bwMode="auto">
          <a:xfrm>
            <a:off x="3" y="0"/>
            <a:ext cx="9144001" cy="6858000"/>
          </a:xfrm>
          <a:prstGeom prst="rect">
            <a:avLst/>
          </a:prstGeom>
          <a:gradFill flip="none" rotWithShape="1">
            <a:gsLst>
              <a:gs pos="0">
                <a:schemeClr val="accent6">
                  <a:lumMod val="50000"/>
                </a:schemeClr>
              </a:gs>
              <a:gs pos="100000">
                <a:schemeClr val="bg1">
                  <a:lumMod val="75000"/>
                </a:schemeClr>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18" tIns="120412" rIns="150518" bIns="120412" numCol="1" spcCol="0" rtlCol="0" fromWordArt="0" anchor="t" anchorCtr="0" forceAA="0" compatLnSpc="1">
            <a:prstTxWarp prst="textNoShape">
              <a:avLst/>
            </a:prstTxWarp>
            <a:noAutofit/>
          </a:bodyPr>
          <a:lstStyle/>
          <a:p>
            <a:pPr algn="ctr" defTabSz="76745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432" y="918685"/>
            <a:ext cx="2566729" cy="5045783"/>
          </a:xfrm>
          <a:prstGeom prst="rect">
            <a:avLst/>
          </a:prstGeom>
        </p:spPr>
      </p:pic>
      <p:sp>
        <p:nvSpPr>
          <p:cNvPr id="8" name="TextBox 7"/>
          <p:cNvSpPr txBox="1"/>
          <p:nvPr userDrawn="1"/>
        </p:nvSpPr>
        <p:spPr>
          <a:xfrm rot="16200000">
            <a:off x="-2703993" y="3033918"/>
            <a:ext cx="6679049" cy="745531"/>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300">
                <a:solidFill>
                  <a:srgbClr val="FFFFFF"/>
                </a:solidFill>
                <a:latin typeface="Michroma"/>
                <a:cs typeface="Michroma"/>
              </a:rPr>
              <a:t>CHAPTER   TITLE</a:t>
            </a:r>
          </a:p>
        </p:txBody>
      </p:sp>
    </p:spTree>
    <p:extLst>
      <p:ext uri="{BB962C8B-B14F-4D97-AF65-F5344CB8AC3E}">
        <p14:creationId xmlns:p14="http://schemas.microsoft.com/office/powerpoint/2010/main" val="23913565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 Accent 1B">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 y="2145"/>
            <a:ext cx="9141048" cy="685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3" cstate="print">
            <a:alphaModFix amt="40000"/>
            <a:extLst>
              <a:ext uri="{28A0092B-C50C-407E-A947-70E740481C1C}">
                <a14:useLocalDpi xmlns:a14="http://schemas.microsoft.com/office/drawing/2010/main" val="0"/>
              </a:ext>
            </a:extLst>
          </a:blip>
          <a:stretch>
            <a:fillRect/>
          </a:stretch>
        </p:blipFill>
        <p:spPr>
          <a:xfrm>
            <a:off x="4361513" y="1366952"/>
            <a:ext cx="1824241" cy="3586169"/>
          </a:xfrm>
          <a:prstGeom prst="rect">
            <a:avLst/>
          </a:prstGeom>
        </p:spPr>
      </p:pic>
      <p:pic>
        <p:nvPicPr>
          <p:cNvPr id="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5633" y="4953125"/>
            <a:ext cx="2492333" cy="12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412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6A217F1-551D-473C-9C46-0A173CA75EB5}"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16376714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Slide - Accent 1B">
    <p:spTree>
      <p:nvGrpSpPr>
        <p:cNvPr id="1" name=""/>
        <p:cNvGrpSpPr/>
        <p:nvPr/>
      </p:nvGrpSpPr>
      <p:grpSpPr>
        <a:xfrm>
          <a:off x="0" y="0"/>
          <a:ext cx="0" cy="0"/>
          <a:chOff x="0" y="0"/>
          <a:chExt cx="0" cy="0"/>
        </a:xfrm>
      </p:grpSpPr>
      <p:sp>
        <p:nvSpPr>
          <p:cNvPr id="2" name="Rectangle 1"/>
          <p:cNvSpPr/>
          <p:nvPr userDrawn="1"/>
        </p:nvSpPr>
        <p:spPr bwMode="auto">
          <a:xfrm>
            <a:off x="3" y="0"/>
            <a:ext cx="9144001" cy="6858000"/>
          </a:xfrm>
          <a:prstGeom prst="rect">
            <a:avLst/>
          </a:prstGeom>
          <a:gradFill flip="none" rotWithShape="1">
            <a:gsLst>
              <a:gs pos="0">
                <a:srgbClr val="F2B411"/>
              </a:gs>
              <a:gs pos="100000">
                <a:srgbClr val="E87722"/>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18" tIns="120412" rIns="150518" bIns="120412" numCol="1" spcCol="0" rtlCol="0" fromWordArt="0" anchor="t" anchorCtr="0" forceAA="0" compatLnSpc="1">
            <a:prstTxWarp prst="textNoShape">
              <a:avLst/>
            </a:prstTxWarp>
            <a:noAutofit/>
          </a:bodyPr>
          <a:lstStyle/>
          <a:p>
            <a:pPr algn="ctr" defTabSz="76745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43296" y="286764"/>
            <a:ext cx="3201005" cy="6292671"/>
          </a:xfrm>
          <a:prstGeom prst="rect">
            <a:avLst/>
          </a:prstGeom>
        </p:spPr>
      </p:pic>
      <p:pic>
        <p:nvPicPr>
          <p:cNvPr id="3" name="Picture 2" descr="Catalyst-Nam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4971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 Accent 1B">
    <p:spTree>
      <p:nvGrpSpPr>
        <p:cNvPr id="1" name=""/>
        <p:cNvGrpSpPr/>
        <p:nvPr/>
      </p:nvGrpSpPr>
      <p:grpSpPr>
        <a:xfrm>
          <a:off x="0" y="0"/>
          <a:ext cx="0" cy="0"/>
          <a:chOff x="0" y="0"/>
          <a:chExt cx="0" cy="0"/>
        </a:xfrm>
      </p:grpSpPr>
      <p:sp>
        <p:nvSpPr>
          <p:cNvPr id="2" name="Rectangle 1"/>
          <p:cNvSpPr/>
          <p:nvPr userDrawn="1"/>
        </p:nvSpPr>
        <p:spPr bwMode="auto">
          <a:xfrm>
            <a:off x="3" y="0"/>
            <a:ext cx="9144001" cy="6858000"/>
          </a:xfrm>
          <a:prstGeom prst="rect">
            <a:avLst/>
          </a:prstGeom>
          <a:gradFill flip="none" rotWithShape="1">
            <a:gsLst>
              <a:gs pos="0">
                <a:srgbClr val="F2B411"/>
              </a:gs>
              <a:gs pos="100000">
                <a:srgbClr val="E87722"/>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18" tIns="120412" rIns="150518" bIns="120412" numCol="1" spcCol="0" rtlCol="0" fromWordArt="0" anchor="t" anchorCtr="0" forceAA="0" compatLnSpc="1">
            <a:prstTxWarp prst="textNoShape">
              <a:avLst/>
            </a:prstTxWarp>
            <a:noAutofit/>
          </a:bodyPr>
          <a:lstStyle/>
          <a:p>
            <a:pPr algn="ctr" defTabSz="76745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a:xfrm rot="16200000">
            <a:off x="-2832578" y="3033918"/>
            <a:ext cx="6679049" cy="745531"/>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300">
                <a:solidFill>
                  <a:srgbClr val="FFFFFF"/>
                </a:solidFill>
                <a:latin typeface="Michroma"/>
                <a:cs typeface="Michroma"/>
              </a:rPr>
              <a:t>CHAPTER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432" y="918685"/>
            <a:ext cx="2566729" cy="5045783"/>
          </a:xfrm>
          <a:prstGeom prst="rect">
            <a:avLst/>
          </a:prstGeom>
        </p:spPr>
      </p:pic>
    </p:spTree>
    <p:extLst>
      <p:ext uri="{BB962C8B-B14F-4D97-AF65-F5344CB8AC3E}">
        <p14:creationId xmlns:p14="http://schemas.microsoft.com/office/powerpoint/2010/main" val="4076703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Slide - Accent 1B">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1" y="0"/>
            <a:ext cx="914104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3">
            <a:alphaModFix amt="23000"/>
            <a:extLst>
              <a:ext uri="{28A0092B-C50C-407E-A947-70E740481C1C}">
                <a14:useLocalDpi xmlns:a14="http://schemas.microsoft.com/office/drawing/2010/main" val="0"/>
              </a:ext>
            </a:extLst>
          </a:blip>
          <a:stretch>
            <a:fillRect/>
          </a:stretch>
        </p:blipFill>
        <p:spPr>
          <a:xfrm>
            <a:off x="5715076" y="-67515"/>
            <a:ext cx="3466057" cy="6813720"/>
          </a:xfrm>
          <a:prstGeom prst="rect">
            <a:avLst/>
          </a:prstGeom>
        </p:spPr>
      </p:pic>
      <p:pic>
        <p:nvPicPr>
          <p:cNvPr id="4" name="Picture 3" descr="Catalyst-Name-Whit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9849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Accent 1B">
    <p:spTree>
      <p:nvGrpSpPr>
        <p:cNvPr id="1" name=""/>
        <p:cNvGrpSpPr/>
        <p:nvPr/>
      </p:nvGrpSpPr>
      <p:grpSpPr>
        <a:xfrm>
          <a:off x="0" y="0"/>
          <a:ext cx="0" cy="0"/>
          <a:chOff x="0" y="0"/>
          <a:chExt cx="0" cy="0"/>
        </a:xfrm>
      </p:grpSpPr>
      <p:pic>
        <p:nvPicPr>
          <p:cNvPr id="1026" name="Picture 2" descr="C:\Users\mnicho6\Documents\HR\Catalyst\Design\Catalyst-Grey-and-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0706" y="137946"/>
            <a:ext cx="1021874" cy="102472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userDrawn="1"/>
        </p:nvCxnSpPr>
        <p:spPr>
          <a:xfrm>
            <a:off x="-67539" y="1366953"/>
            <a:ext cx="921154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p:nvPr>
        </p:nvSpPr>
        <p:spPr>
          <a:xfrm>
            <a:off x="650225" y="1561185"/>
            <a:ext cx="7781418" cy="4781611"/>
          </a:xfrm>
          <a:prstGeom prst="rect">
            <a:avLst/>
          </a:prstGeom>
        </p:spPr>
        <p:txBody>
          <a:bodyPr lIns="75287" tIns="37643" rIns="75287" bIns="37643"/>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649642" y="273947"/>
            <a:ext cx="7271065" cy="988386"/>
          </a:xfrm>
          <a:prstGeom prst="rect">
            <a:avLst/>
          </a:prstGeom>
        </p:spPr>
        <p:txBody>
          <a:bodyPr lIns="75287" tIns="37643" rIns="75287" bIns="37643" anchor="b" anchorCtr="0"/>
          <a:lstStyle>
            <a:lvl1pPr>
              <a:defRPr sz="3000">
                <a:solidFill>
                  <a:schemeClr val="tx2"/>
                </a:solidFill>
              </a:defRPr>
            </a:lvl1pPr>
          </a:lstStyle>
          <a:p>
            <a:r>
              <a:rPr lang="en-US"/>
              <a:t>Click to edit Master title style</a:t>
            </a:r>
          </a:p>
        </p:txBody>
      </p:sp>
    </p:spTree>
    <p:extLst>
      <p:ext uri="{BB962C8B-B14F-4D97-AF65-F5344CB8AC3E}">
        <p14:creationId xmlns:p14="http://schemas.microsoft.com/office/powerpoint/2010/main" val="3890507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Title Slide - Accent 1B">
    <p:spTree>
      <p:nvGrpSpPr>
        <p:cNvPr id="1" name=""/>
        <p:cNvGrpSpPr/>
        <p:nvPr/>
      </p:nvGrpSpPr>
      <p:grpSpPr>
        <a:xfrm>
          <a:off x="0" y="0"/>
          <a:ext cx="0" cy="0"/>
          <a:chOff x="0" y="0"/>
          <a:chExt cx="0" cy="0"/>
        </a:xfrm>
      </p:grpSpPr>
      <p:sp>
        <p:nvSpPr>
          <p:cNvPr id="4" name="Rectangle 3"/>
          <p:cNvSpPr/>
          <p:nvPr userDrawn="1"/>
        </p:nvSpPr>
        <p:spPr bwMode="auto">
          <a:xfrm>
            <a:off x="1" y="1366954"/>
            <a:ext cx="5311637" cy="5491047"/>
          </a:xfrm>
          <a:prstGeom prst="rect">
            <a:avLst/>
          </a:prstGeom>
          <a:gradFill flip="none" rotWithShape="1">
            <a:gsLst>
              <a:gs pos="0">
                <a:schemeClr val="bg1">
                  <a:lumMod val="85000"/>
                </a:schemeClr>
              </a:gs>
              <a:gs pos="100000">
                <a:srgbClr val="FFFFFF"/>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74" tIns="120458" rIns="150574" bIns="120458" numCol="1" spcCol="0" rtlCol="0" fromWordArt="0" anchor="t" anchorCtr="0" forceAA="0" compatLnSpc="1">
            <a:prstTxWarp prst="textNoShape">
              <a:avLst/>
            </a:prstTxWarp>
            <a:noAutofit/>
          </a:bodyPr>
          <a:lstStyle/>
          <a:p>
            <a:pPr algn="ctr" defTabSz="76774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userDrawn="1"/>
        </p:nvCxnSpPr>
        <p:spPr>
          <a:xfrm>
            <a:off x="-67539" y="1366953"/>
            <a:ext cx="921154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2" descr="C:\Users\mnicho6\Documents\HR\Catalyst\Design\Catalyst-Grey-and-Blac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20706" y="137946"/>
            <a:ext cx="1021874" cy="102472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a:spLocks noGrp="1"/>
          </p:cNvSpPr>
          <p:nvPr>
            <p:ph type="body" sz="quarter" idx="10"/>
          </p:nvPr>
        </p:nvSpPr>
        <p:spPr>
          <a:xfrm>
            <a:off x="650225" y="1561185"/>
            <a:ext cx="7781418" cy="4781611"/>
          </a:xfrm>
          <a:prstGeom prst="rect">
            <a:avLst/>
          </a:prstGeom>
        </p:spPr>
        <p:txBody>
          <a:bodyPr lIns="75287" tIns="37643" rIns="75287" bIns="37643"/>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649642" y="273947"/>
            <a:ext cx="7271065" cy="988386"/>
          </a:xfrm>
          <a:prstGeom prst="rect">
            <a:avLst/>
          </a:prstGeom>
        </p:spPr>
        <p:txBody>
          <a:bodyPr lIns="75287" tIns="37643" rIns="75287" bIns="37643" anchor="b" anchorCtr="0"/>
          <a:lstStyle>
            <a:lvl1pPr>
              <a:defRPr sz="3000">
                <a:solidFill>
                  <a:schemeClr val="tx2"/>
                </a:solidFill>
              </a:defRPr>
            </a:lvl1pPr>
          </a:lstStyle>
          <a:p>
            <a:r>
              <a:rPr lang="en-US"/>
              <a:t>Click to edit Master title style</a:t>
            </a:r>
          </a:p>
        </p:txBody>
      </p:sp>
    </p:spTree>
    <p:extLst>
      <p:ext uri="{BB962C8B-B14F-4D97-AF65-F5344CB8AC3E}">
        <p14:creationId xmlns:p14="http://schemas.microsoft.com/office/powerpoint/2010/main" val="25044536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 Accent 1B">
    <p:spTree>
      <p:nvGrpSpPr>
        <p:cNvPr id="1" name=""/>
        <p:cNvGrpSpPr/>
        <p:nvPr/>
      </p:nvGrpSpPr>
      <p:grpSpPr>
        <a:xfrm>
          <a:off x="0" y="0"/>
          <a:ext cx="0" cy="0"/>
          <a:chOff x="0" y="0"/>
          <a:chExt cx="0" cy="0"/>
        </a:xfrm>
      </p:grpSpPr>
      <p:sp>
        <p:nvSpPr>
          <p:cNvPr id="2" name="Rectangle 1"/>
          <p:cNvSpPr/>
          <p:nvPr userDrawn="1"/>
        </p:nvSpPr>
        <p:spPr bwMode="auto">
          <a:xfrm>
            <a:off x="1" y="0"/>
            <a:ext cx="9144001" cy="6858000"/>
          </a:xfrm>
          <a:prstGeom prst="rect">
            <a:avLst/>
          </a:prstGeom>
          <a:gradFill flip="none" rotWithShape="1">
            <a:gsLst>
              <a:gs pos="0">
                <a:schemeClr val="accent6">
                  <a:lumMod val="50000"/>
                </a:schemeClr>
              </a:gs>
              <a:gs pos="100000">
                <a:schemeClr val="bg1">
                  <a:lumMod val="75000"/>
                </a:schemeClr>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74" tIns="120458" rIns="150574" bIns="120458" numCol="1" spcCol="0" rtlCol="0" fromWordArt="0" anchor="t" anchorCtr="0" forceAA="0" compatLnSpc="1">
            <a:prstTxWarp prst="textNoShape">
              <a:avLst/>
            </a:prstTxWarp>
            <a:noAutofit/>
          </a:bodyPr>
          <a:lstStyle/>
          <a:p>
            <a:pPr algn="ctr" defTabSz="76774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2267" y="5596199"/>
            <a:ext cx="926113" cy="983236"/>
          </a:xfrm>
          <a:prstGeom prst="rect">
            <a:avLst/>
          </a:prstGeom>
        </p:spPr>
      </p:pic>
      <p:pic>
        <p:nvPicPr>
          <p:cNvPr id="3" name="Picture 2" descr="Catalyst-Nam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4418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 Accent 1B">
    <p:spTree>
      <p:nvGrpSpPr>
        <p:cNvPr id="1" name=""/>
        <p:cNvGrpSpPr/>
        <p:nvPr/>
      </p:nvGrpSpPr>
      <p:grpSpPr>
        <a:xfrm>
          <a:off x="0" y="0"/>
          <a:ext cx="0" cy="0"/>
          <a:chOff x="0" y="0"/>
          <a:chExt cx="0" cy="0"/>
        </a:xfrm>
      </p:grpSpPr>
      <p:sp>
        <p:nvSpPr>
          <p:cNvPr id="2" name="Rectangle 1"/>
          <p:cNvSpPr/>
          <p:nvPr userDrawn="1"/>
        </p:nvSpPr>
        <p:spPr bwMode="auto">
          <a:xfrm>
            <a:off x="1" y="0"/>
            <a:ext cx="9144001" cy="6858000"/>
          </a:xfrm>
          <a:prstGeom prst="rect">
            <a:avLst/>
          </a:prstGeom>
          <a:gradFill flip="none" rotWithShape="1">
            <a:gsLst>
              <a:gs pos="0">
                <a:schemeClr val="accent6">
                  <a:lumMod val="50000"/>
                </a:schemeClr>
              </a:gs>
              <a:gs pos="100000">
                <a:schemeClr val="bg1">
                  <a:lumMod val="75000"/>
                </a:schemeClr>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74" tIns="120458" rIns="150574" bIns="120458" numCol="1" spcCol="0" rtlCol="0" fromWordArt="0" anchor="t" anchorCtr="0" forceAA="0" compatLnSpc="1">
            <a:prstTxWarp prst="textNoShape">
              <a:avLst/>
            </a:prstTxWarp>
            <a:noAutofit/>
          </a:bodyPr>
          <a:lstStyle/>
          <a:p>
            <a:pPr algn="ctr" defTabSz="76774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43296" y="286764"/>
            <a:ext cx="3201005" cy="6292671"/>
          </a:xfrm>
          <a:prstGeom prst="rect">
            <a:avLst/>
          </a:prstGeom>
        </p:spPr>
      </p:pic>
      <p:pic>
        <p:nvPicPr>
          <p:cNvPr id="3" name="Picture 2" descr="Catalyst-Nam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9710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 Accent 1B">
    <p:spTree>
      <p:nvGrpSpPr>
        <p:cNvPr id="1" name=""/>
        <p:cNvGrpSpPr/>
        <p:nvPr/>
      </p:nvGrpSpPr>
      <p:grpSpPr>
        <a:xfrm>
          <a:off x="0" y="0"/>
          <a:ext cx="0" cy="0"/>
          <a:chOff x="0" y="0"/>
          <a:chExt cx="0" cy="0"/>
        </a:xfrm>
      </p:grpSpPr>
      <p:sp>
        <p:nvSpPr>
          <p:cNvPr id="2" name="Rectangle 1"/>
          <p:cNvSpPr/>
          <p:nvPr userDrawn="1"/>
        </p:nvSpPr>
        <p:spPr bwMode="auto">
          <a:xfrm>
            <a:off x="1" y="0"/>
            <a:ext cx="9144001" cy="6858000"/>
          </a:xfrm>
          <a:prstGeom prst="rect">
            <a:avLst/>
          </a:prstGeom>
          <a:gradFill flip="none" rotWithShape="1">
            <a:gsLst>
              <a:gs pos="0">
                <a:schemeClr val="accent6">
                  <a:lumMod val="50000"/>
                </a:schemeClr>
              </a:gs>
              <a:gs pos="100000">
                <a:schemeClr val="bg1">
                  <a:lumMod val="75000"/>
                </a:schemeClr>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74" tIns="120458" rIns="150574" bIns="120458" numCol="1" spcCol="0" rtlCol="0" fromWordArt="0" anchor="t" anchorCtr="0" forceAA="0" compatLnSpc="1">
            <a:prstTxWarp prst="textNoShape">
              <a:avLst/>
            </a:prstTxWarp>
            <a:noAutofit/>
          </a:bodyPr>
          <a:lstStyle/>
          <a:p>
            <a:pPr algn="ctr" defTabSz="76774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432" y="918683"/>
            <a:ext cx="2566729" cy="5045783"/>
          </a:xfrm>
          <a:prstGeom prst="rect">
            <a:avLst/>
          </a:prstGeom>
        </p:spPr>
      </p:pic>
      <p:sp>
        <p:nvSpPr>
          <p:cNvPr id="8" name="TextBox 7"/>
          <p:cNvSpPr txBox="1"/>
          <p:nvPr userDrawn="1"/>
        </p:nvSpPr>
        <p:spPr>
          <a:xfrm rot="16200000">
            <a:off x="-2703994" y="3033916"/>
            <a:ext cx="6679049" cy="745531"/>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300">
                <a:solidFill>
                  <a:srgbClr val="FFFFFF"/>
                </a:solidFill>
                <a:latin typeface="Michroma"/>
                <a:cs typeface="Michroma"/>
              </a:rPr>
              <a:t>CHAPTER   TITLE</a:t>
            </a:r>
          </a:p>
        </p:txBody>
      </p:sp>
    </p:spTree>
    <p:extLst>
      <p:ext uri="{BB962C8B-B14F-4D97-AF65-F5344CB8AC3E}">
        <p14:creationId xmlns:p14="http://schemas.microsoft.com/office/powerpoint/2010/main" val="13705285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itle Slide - Accent 1B">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 y="2145"/>
            <a:ext cx="9141048" cy="685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3" cstate="print">
            <a:alphaModFix amt="40000"/>
            <a:extLst>
              <a:ext uri="{28A0092B-C50C-407E-A947-70E740481C1C}">
                <a14:useLocalDpi xmlns:a14="http://schemas.microsoft.com/office/drawing/2010/main" val="0"/>
              </a:ext>
            </a:extLst>
          </a:blip>
          <a:stretch>
            <a:fillRect/>
          </a:stretch>
        </p:blipFill>
        <p:spPr>
          <a:xfrm>
            <a:off x="4361513" y="1366952"/>
            <a:ext cx="1824241" cy="3586169"/>
          </a:xfrm>
          <a:prstGeom prst="rect">
            <a:avLst/>
          </a:prstGeom>
        </p:spPr>
      </p:pic>
      <p:pic>
        <p:nvPicPr>
          <p:cNvPr id="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5631" y="4953123"/>
            <a:ext cx="2492333" cy="12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3217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 Accent 1B">
    <p:spTree>
      <p:nvGrpSpPr>
        <p:cNvPr id="1" name=""/>
        <p:cNvGrpSpPr/>
        <p:nvPr/>
      </p:nvGrpSpPr>
      <p:grpSpPr>
        <a:xfrm>
          <a:off x="0" y="0"/>
          <a:ext cx="0" cy="0"/>
          <a:chOff x="0" y="0"/>
          <a:chExt cx="0" cy="0"/>
        </a:xfrm>
      </p:grpSpPr>
      <p:sp>
        <p:nvSpPr>
          <p:cNvPr id="2" name="Rectangle 1"/>
          <p:cNvSpPr/>
          <p:nvPr userDrawn="1"/>
        </p:nvSpPr>
        <p:spPr bwMode="auto">
          <a:xfrm>
            <a:off x="1" y="0"/>
            <a:ext cx="9144001" cy="6858000"/>
          </a:xfrm>
          <a:prstGeom prst="rect">
            <a:avLst/>
          </a:prstGeom>
          <a:gradFill flip="none" rotWithShape="1">
            <a:gsLst>
              <a:gs pos="0">
                <a:srgbClr val="F2B411"/>
              </a:gs>
              <a:gs pos="100000">
                <a:srgbClr val="E87722"/>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74" tIns="120458" rIns="150574" bIns="120458" numCol="1" spcCol="0" rtlCol="0" fromWordArt="0" anchor="t" anchorCtr="0" forceAA="0" compatLnSpc="1">
            <a:prstTxWarp prst="textNoShape">
              <a:avLst/>
            </a:prstTxWarp>
            <a:noAutofit/>
          </a:bodyPr>
          <a:lstStyle/>
          <a:p>
            <a:pPr algn="ctr" defTabSz="76774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43296" y="286764"/>
            <a:ext cx="3201005" cy="6292671"/>
          </a:xfrm>
          <a:prstGeom prst="rect">
            <a:avLst/>
          </a:prstGeom>
        </p:spPr>
      </p:pic>
      <p:pic>
        <p:nvPicPr>
          <p:cNvPr id="3" name="Picture 2" descr="Catalyst-Name-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3714" y="22139"/>
            <a:ext cx="471752" cy="6724140"/>
          </a:xfrm>
          <a:prstGeom prst="rect">
            <a:avLst/>
          </a:prstGeom>
        </p:spPr>
      </p:pic>
      <p:pic>
        <p:nvPicPr>
          <p:cNvPr id="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3608" y="-169312"/>
            <a:ext cx="363052" cy="71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4578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028" indent="0">
              <a:buNone/>
              <a:defRPr sz="1800"/>
            </a:lvl2pPr>
            <a:lvl3pPr marL="914055" indent="0">
              <a:buNone/>
              <a:defRPr sz="1600"/>
            </a:lvl3pPr>
            <a:lvl4pPr marL="1371083" indent="0">
              <a:buNone/>
              <a:defRPr sz="1400"/>
            </a:lvl4pPr>
            <a:lvl5pPr marL="1828110" indent="0">
              <a:buNone/>
              <a:defRPr sz="1400"/>
            </a:lvl5pPr>
            <a:lvl6pPr marL="2285138" indent="0">
              <a:buNone/>
              <a:defRPr sz="1400"/>
            </a:lvl6pPr>
            <a:lvl7pPr marL="2742164" indent="0">
              <a:buNone/>
              <a:defRPr sz="1400"/>
            </a:lvl7pPr>
            <a:lvl8pPr marL="3199194" indent="0">
              <a:buNone/>
              <a:defRPr sz="1400"/>
            </a:lvl8pPr>
            <a:lvl9pPr marL="365622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FDB682E-4B65-4AFB-909D-0618A424253A}"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149139716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Slide - Accent 1B">
    <p:spTree>
      <p:nvGrpSpPr>
        <p:cNvPr id="1" name=""/>
        <p:cNvGrpSpPr/>
        <p:nvPr/>
      </p:nvGrpSpPr>
      <p:grpSpPr>
        <a:xfrm>
          <a:off x="0" y="0"/>
          <a:ext cx="0" cy="0"/>
          <a:chOff x="0" y="0"/>
          <a:chExt cx="0" cy="0"/>
        </a:xfrm>
      </p:grpSpPr>
      <p:sp>
        <p:nvSpPr>
          <p:cNvPr id="2" name="Rectangle 1"/>
          <p:cNvSpPr/>
          <p:nvPr userDrawn="1"/>
        </p:nvSpPr>
        <p:spPr bwMode="auto">
          <a:xfrm>
            <a:off x="1" y="0"/>
            <a:ext cx="9144001" cy="6858000"/>
          </a:xfrm>
          <a:prstGeom prst="rect">
            <a:avLst/>
          </a:prstGeom>
          <a:gradFill flip="none" rotWithShape="1">
            <a:gsLst>
              <a:gs pos="0">
                <a:srgbClr val="F2B411"/>
              </a:gs>
              <a:gs pos="100000">
                <a:srgbClr val="E87722"/>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574" tIns="120458" rIns="150574" bIns="120458" numCol="1" spcCol="0" rtlCol="0" fromWordArt="0" anchor="t" anchorCtr="0" forceAA="0" compatLnSpc="1">
            <a:prstTxWarp prst="textNoShape">
              <a:avLst/>
            </a:prstTxWarp>
            <a:noAutofit/>
          </a:bodyPr>
          <a:lstStyle/>
          <a:p>
            <a:pPr algn="ctr" defTabSz="767746" fontAlgn="base">
              <a:lnSpc>
                <a:spcPct val="90000"/>
              </a:lnSpc>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a:xfrm rot="16200000">
            <a:off x="-2832578" y="3033916"/>
            <a:ext cx="6679049" cy="745531"/>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300">
                <a:solidFill>
                  <a:srgbClr val="FFFFFF"/>
                </a:solidFill>
                <a:latin typeface="Michroma"/>
                <a:cs typeface="Michroma"/>
              </a:rPr>
              <a:t>CHAPTER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432" y="918683"/>
            <a:ext cx="2566729" cy="5045783"/>
          </a:xfrm>
          <a:prstGeom prst="rect">
            <a:avLst/>
          </a:prstGeom>
        </p:spPr>
      </p:pic>
    </p:spTree>
    <p:extLst>
      <p:ext uri="{BB962C8B-B14F-4D97-AF65-F5344CB8AC3E}">
        <p14:creationId xmlns:p14="http://schemas.microsoft.com/office/powerpoint/2010/main" val="7862185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srcRect/>
          <a:stretch>
            <a:fillRect/>
          </a:stretch>
        </p:blipFill>
        <p:spPr bwMode="auto">
          <a:xfrm>
            <a:off x="381000" y="228600"/>
            <a:ext cx="2157413" cy="679450"/>
          </a:xfrm>
          <a:prstGeom prst="rect">
            <a:avLst/>
          </a:prstGeom>
          <a:noFill/>
          <a:ln w="9525">
            <a:noFill/>
            <a:miter lim="800000"/>
            <a:headEnd/>
            <a:tailEnd/>
          </a:ln>
        </p:spPr>
      </p:pic>
      <p:pic>
        <p:nvPicPr>
          <p:cNvPr id="5" name="Picture 11" descr="Optum_ColorBand-02"/>
          <p:cNvPicPr preferRelativeResize="0">
            <a:picLocks noChangeArrowheads="1"/>
          </p:cNvPicPr>
          <p:nvPr userDrawn="1"/>
        </p:nvPicPr>
        <p:blipFill>
          <a:blip r:embed="rId3" cstate="print"/>
          <a:srcRect/>
          <a:stretch>
            <a:fillRect/>
          </a:stretch>
        </p:blipFill>
        <p:spPr bwMode="auto">
          <a:xfrm>
            <a:off x="0" y="5008563"/>
            <a:ext cx="9144000" cy="109537"/>
          </a:xfrm>
          <a:prstGeom prst="rect">
            <a:avLst/>
          </a:prstGeom>
          <a:noFill/>
          <a:ln w="9525">
            <a:noFill/>
            <a:miter lim="800000"/>
            <a:headEnd/>
            <a:tailEnd/>
          </a:ln>
        </p:spPr>
      </p:pic>
      <p:sp>
        <p:nvSpPr>
          <p:cNvPr id="6" name="Rectangle 15"/>
          <p:cNvSpPr>
            <a:spLocks noChangeArrowheads="1"/>
          </p:cNvSpPr>
          <p:nvPr userDrawn="1"/>
        </p:nvSpPr>
        <p:spPr bwMode="auto">
          <a:xfrm>
            <a:off x="2362200" y="6307138"/>
            <a:ext cx="2741613" cy="144462"/>
          </a:xfrm>
          <a:prstGeom prst="rect">
            <a:avLst/>
          </a:prstGeom>
          <a:noFill/>
          <a:ln w="9525">
            <a:noFill/>
            <a:miter lim="800000"/>
            <a:headEnd/>
            <a:tailEnd/>
          </a:ln>
        </p:spPr>
        <p:txBody>
          <a:bodyPr wrap="none" lIns="0" tIns="0" rIns="0" bIns="0"/>
          <a:lstStyle/>
          <a:p>
            <a:pPr defTabSz="914400">
              <a:buClr>
                <a:srgbClr val="D45D00"/>
              </a:buClr>
            </a:pPr>
            <a:endParaRPr lang="en-US" sz="1000">
              <a:solidFill>
                <a:srgbClr val="63666A"/>
              </a:solidFill>
            </a:endParaRPr>
          </a:p>
        </p:txBody>
      </p:sp>
      <p:pic>
        <p:nvPicPr>
          <p:cNvPr id="7" name="Picture 12"/>
          <p:cNvPicPr>
            <a:picLocks noChangeAspect="1"/>
          </p:cNvPicPr>
          <p:nvPr userDrawn="1"/>
        </p:nvPicPr>
        <p:blipFill>
          <a:blip r:embed="rId4"/>
          <a:srcRect/>
          <a:stretch>
            <a:fillRect/>
          </a:stretch>
        </p:blipFill>
        <p:spPr bwMode="auto">
          <a:xfrm>
            <a:off x="5619750" y="657225"/>
            <a:ext cx="3086100" cy="295275"/>
          </a:xfrm>
          <a:prstGeom prst="rect">
            <a:avLst/>
          </a:prstGeom>
          <a:noFill/>
          <a:ln w="9525">
            <a:noFill/>
            <a:miter lim="800000"/>
            <a:headEnd/>
            <a:tailEnd/>
          </a:ln>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1435705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0B97623-C38B-4619-B513-099FC0859A5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283298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FD30AA7-FD55-49A6-BA3A-D5D9F6763D7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628070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926EF541-6BFF-4EB3-93C8-6360CD41485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04736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7EAB36B7-1942-4166-A4FE-B018ECFFD5C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797768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F388863-15D3-45CE-A11C-4C9AA683213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110828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55A1698-16A5-40B4-BCC1-CA962CC3902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71773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68BACFA-F6F6-4E00-8579-100F6AE164D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73257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FD928E2-DF8F-471D-AE91-0AABD4A0A0C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12699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4" y="960438"/>
            <a:ext cx="4037013"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60438"/>
            <a:ext cx="4038600" cy="521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F707270C-64BA-42F5-8C6D-56164E39DFB6}"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50116701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77DBC26-4626-4733-B97A-D1239FFC215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566212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05272D-D709-434F-B0A3-AD831DEAB27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296099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3"/>
          <p:cNvSpPr txBox="1">
            <a:spLocks noGrp="1"/>
          </p:cNvSpPr>
          <p:nvPr userDrawn="1"/>
        </p:nvSpPr>
        <p:spPr bwMode="black">
          <a:xfrm>
            <a:off x="175353" y="6472241"/>
            <a:ext cx="1092927" cy="301625"/>
          </a:xfrm>
          <a:prstGeom prst="rect">
            <a:avLst/>
          </a:prstGeom>
          <a:noFill/>
          <a:ln>
            <a:miter lim="800000"/>
            <a:headEnd/>
            <a:tailEnd/>
          </a:ln>
        </p:spPr>
        <p:txBody>
          <a:bodyPr lIns="0" tIns="0" rIns="0" bIns="0" anchor="b"/>
          <a:lstStyle/>
          <a:p>
            <a:pPr defTabSz="914400" eaLnBrk="0" fontAlgn="base" hangingPunct="0">
              <a:spcBef>
                <a:spcPct val="0"/>
              </a:spcBef>
              <a:spcAft>
                <a:spcPct val="0"/>
              </a:spcAft>
              <a:defRPr/>
            </a:pPr>
            <a:fld id="{557EFCCB-96C7-4C1A-86EF-AE7252FA2746}" type="slidenum">
              <a:rPr lang="en-US" sz="900">
                <a:solidFill>
                  <a:srgbClr val="000000"/>
                </a:solidFill>
                <a:cs typeface="Arial" pitchFamily="34" charset="0"/>
              </a:rPr>
              <a:pPr defTabSz="914400" eaLnBrk="0" fontAlgn="base" hangingPunct="0">
                <a:spcBef>
                  <a:spcPct val="0"/>
                </a:spcBef>
                <a:spcAft>
                  <a:spcPct val="0"/>
                </a:spcAft>
                <a:defRPr/>
              </a:pPr>
              <a:t>‹#›</a:t>
            </a:fld>
            <a:endParaRPr lang="he-IL" sz="900">
              <a:solidFill>
                <a:srgbClr val="000000"/>
              </a:solidFill>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0" hasCustomPrompt="1"/>
          </p:nvPr>
        </p:nvSpPr>
        <p:spPr>
          <a:xfrm rot="19077981">
            <a:off x="3183545" y="4094328"/>
            <a:ext cx="2391438" cy="387350"/>
          </a:xfrm>
        </p:spPr>
        <p:txBody>
          <a:bodyPr/>
          <a:lstStyle>
            <a:lvl1pPr>
              <a:buNone/>
              <a:defRPr/>
            </a:lvl1pPr>
          </a:lstStyle>
          <a:p>
            <a:pPr lvl="0"/>
            <a:r>
              <a:rPr lang="en-US"/>
              <a:t>DRAFT</a:t>
            </a:r>
          </a:p>
        </p:txBody>
      </p:sp>
    </p:spTree>
    <p:extLst>
      <p:ext uri="{BB962C8B-B14F-4D97-AF65-F5344CB8AC3E}">
        <p14:creationId xmlns:p14="http://schemas.microsoft.com/office/powerpoint/2010/main" val="12158072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srcRect/>
          <a:stretch>
            <a:fillRect/>
          </a:stretch>
        </p:blipFill>
        <p:spPr bwMode="auto">
          <a:xfrm>
            <a:off x="381000" y="228600"/>
            <a:ext cx="2157413" cy="679450"/>
          </a:xfrm>
          <a:prstGeom prst="rect">
            <a:avLst/>
          </a:prstGeom>
          <a:noFill/>
          <a:ln w="9525">
            <a:noFill/>
            <a:miter lim="800000"/>
            <a:headEnd/>
            <a:tailEnd/>
          </a:ln>
        </p:spPr>
      </p:pic>
      <p:pic>
        <p:nvPicPr>
          <p:cNvPr id="5" name="Picture 11" descr="Optum_ColorBand-02"/>
          <p:cNvPicPr preferRelativeResize="0">
            <a:picLocks noChangeArrowheads="1"/>
          </p:cNvPicPr>
          <p:nvPr userDrawn="1"/>
        </p:nvPicPr>
        <p:blipFill>
          <a:blip r:embed="rId3" cstate="print"/>
          <a:srcRect/>
          <a:stretch>
            <a:fillRect/>
          </a:stretch>
        </p:blipFill>
        <p:spPr bwMode="auto">
          <a:xfrm>
            <a:off x="0" y="5008563"/>
            <a:ext cx="9144000" cy="109537"/>
          </a:xfrm>
          <a:prstGeom prst="rect">
            <a:avLst/>
          </a:prstGeom>
          <a:noFill/>
          <a:ln w="9525">
            <a:noFill/>
            <a:miter lim="800000"/>
            <a:headEnd/>
            <a:tailEnd/>
          </a:ln>
        </p:spPr>
      </p:pic>
      <p:sp>
        <p:nvSpPr>
          <p:cNvPr id="6" name="Rectangle 15"/>
          <p:cNvSpPr>
            <a:spLocks noChangeArrowheads="1"/>
          </p:cNvSpPr>
          <p:nvPr userDrawn="1"/>
        </p:nvSpPr>
        <p:spPr bwMode="auto">
          <a:xfrm>
            <a:off x="2362200" y="6307138"/>
            <a:ext cx="2741613" cy="144462"/>
          </a:xfrm>
          <a:prstGeom prst="rect">
            <a:avLst/>
          </a:prstGeom>
          <a:noFill/>
          <a:ln w="9525">
            <a:noFill/>
            <a:miter lim="800000"/>
            <a:headEnd/>
            <a:tailEnd/>
          </a:ln>
        </p:spPr>
        <p:txBody>
          <a:bodyPr wrap="none" lIns="0" tIns="0" rIns="0" bIns="0"/>
          <a:lstStyle/>
          <a:p>
            <a:pPr defTabSz="914400">
              <a:buClr>
                <a:srgbClr val="D45D00"/>
              </a:buClr>
            </a:pPr>
            <a:endParaRPr lang="en-US" sz="1000">
              <a:solidFill>
                <a:srgbClr val="63666A"/>
              </a:solidFill>
            </a:endParaRPr>
          </a:p>
        </p:txBody>
      </p:sp>
      <p:pic>
        <p:nvPicPr>
          <p:cNvPr id="7" name="Picture 12"/>
          <p:cNvPicPr>
            <a:picLocks noChangeAspect="1"/>
          </p:cNvPicPr>
          <p:nvPr userDrawn="1"/>
        </p:nvPicPr>
        <p:blipFill>
          <a:blip r:embed="rId4"/>
          <a:srcRect/>
          <a:stretch>
            <a:fillRect/>
          </a:stretch>
        </p:blipFill>
        <p:spPr bwMode="auto">
          <a:xfrm>
            <a:off x="5619750" y="657225"/>
            <a:ext cx="3086100" cy="295275"/>
          </a:xfrm>
          <a:prstGeom prst="rect">
            <a:avLst/>
          </a:prstGeom>
          <a:noFill/>
          <a:ln w="9525">
            <a:noFill/>
            <a:miter lim="800000"/>
            <a:headEnd/>
            <a:tailEnd/>
          </a:ln>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1190255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0B97623-C38B-4619-B513-099FC0859A5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160946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FD30AA7-FD55-49A6-BA3A-D5D9F6763D7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36747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926EF541-6BFF-4EB3-93C8-6360CD41485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356850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7EAB36B7-1942-4166-A4FE-B018ECFFD5C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975319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F388863-15D3-45CE-A11C-4C9AA683213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64248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55A1698-16A5-40B4-BCC1-CA962CC3902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120063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28" indent="0">
              <a:buNone/>
              <a:defRPr sz="2000" b="1"/>
            </a:lvl2pPr>
            <a:lvl3pPr marL="914055" indent="0">
              <a:buNone/>
              <a:defRPr sz="1800" b="1"/>
            </a:lvl3pPr>
            <a:lvl4pPr marL="1371083" indent="0">
              <a:buNone/>
              <a:defRPr sz="1600" b="1"/>
            </a:lvl4pPr>
            <a:lvl5pPr marL="1828110" indent="0">
              <a:buNone/>
              <a:defRPr sz="1600" b="1"/>
            </a:lvl5pPr>
            <a:lvl6pPr marL="2285138" indent="0">
              <a:buNone/>
              <a:defRPr sz="1600" b="1"/>
            </a:lvl6pPr>
            <a:lvl7pPr marL="2742164" indent="0">
              <a:buNone/>
              <a:defRPr sz="1600" b="1"/>
            </a:lvl7pPr>
            <a:lvl8pPr marL="3199194" indent="0">
              <a:buNone/>
              <a:defRPr sz="1600" b="1"/>
            </a:lvl8pPr>
            <a:lvl9pPr marL="3656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028" indent="0">
              <a:buNone/>
              <a:defRPr sz="2000" b="1"/>
            </a:lvl2pPr>
            <a:lvl3pPr marL="914055" indent="0">
              <a:buNone/>
              <a:defRPr sz="1800" b="1"/>
            </a:lvl3pPr>
            <a:lvl4pPr marL="1371083" indent="0">
              <a:buNone/>
              <a:defRPr sz="1600" b="1"/>
            </a:lvl4pPr>
            <a:lvl5pPr marL="1828110" indent="0">
              <a:buNone/>
              <a:defRPr sz="1600" b="1"/>
            </a:lvl5pPr>
            <a:lvl6pPr marL="2285138" indent="0">
              <a:buNone/>
              <a:defRPr sz="1600" b="1"/>
            </a:lvl6pPr>
            <a:lvl7pPr marL="2742164" indent="0">
              <a:buNone/>
              <a:defRPr sz="1600" b="1"/>
            </a:lvl7pPr>
            <a:lvl8pPr marL="3199194" indent="0">
              <a:buNone/>
              <a:defRPr sz="1600" b="1"/>
            </a:lvl8pPr>
            <a:lvl9pPr marL="3656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6562D81-0614-483D-84D9-A4BF1F442EFA}"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60417021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68BACFA-F6F6-4E00-8579-100F6AE164D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660638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FD928E2-DF8F-471D-AE91-0AABD4A0A0C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077849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77DBC26-4626-4733-B97A-D1239FFC215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118941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05272D-D709-434F-B0A3-AD831DEAB27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409081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3"/>
          <p:cNvSpPr txBox="1">
            <a:spLocks noGrp="1"/>
          </p:cNvSpPr>
          <p:nvPr userDrawn="1"/>
        </p:nvSpPr>
        <p:spPr bwMode="black">
          <a:xfrm>
            <a:off x="175353" y="6472241"/>
            <a:ext cx="1092927" cy="301625"/>
          </a:xfrm>
          <a:prstGeom prst="rect">
            <a:avLst/>
          </a:prstGeom>
          <a:noFill/>
          <a:ln>
            <a:miter lim="800000"/>
            <a:headEnd/>
            <a:tailEnd/>
          </a:ln>
        </p:spPr>
        <p:txBody>
          <a:bodyPr lIns="0" tIns="0" rIns="0" bIns="0" anchor="b"/>
          <a:lstStyle/>
          <a:p>
            <a:pPr defTabSz="914400" eaLnBrk="0" fontAlgn="base" hangingPunct="0">
              <a:spcBef>
                <a:spcPct val="0"/>
              </a:spcBef>
              <a:spcAft>
                <a:spcPct val="0"/>
              </a:spcAft>
              <a:defRPr/>
            </a:pPr>
            <a:fld id="{557EFCCB-96C7-4C1A-86EF-AE7252FA2746}" type="slidenum">
              <a:rPr lang="en-US" sz="900">
                <a:solidFill>
                  <a:srgbClr val="000000"/>
                </a:solidFill>
                <a:cs typeface="Arial" pitchFamily="34" charset="0"/>
              </a:rPr>
              <a:pPr defTabSz="914400" eaLnBrk="0" fontAlgn="base" hangingPunct="0">
                <a:spcBef>
                  <a:spcPct val="0"/>
                </a:spcBef>
                <a:spcAft>
                  <a:spcPct val="0"/>
                </a:spcAft>
                <a:defRPr/>
              </a:pPr>
              <a:t>‹#›</a:t>
            </a:fld>
            <a:endParaRPr lang="he-IL" sz="900">
              <a:solidFill>
                <a:srgbClr val="000000"/>
              </a:solidFill>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0" hasCustomPrompt="1"/>
          </p:nvPr>
        </p:nvSpPr>
        <p:spPr>
          <a:xfrm rot="19077981">
            <a:off x="3183545" y="4094328"/>
            <a:ext cx="2391438" cy="387350"/>
          </a:xfrm>
        </p:spPr>
        <p:txBody>
          <a:bodyPr/>
          <a:lstStyle>
            <a:lvl1pPr>
              <a:buNone/>
              <a:defRPr/>
            </a:lvl1pPr>
          </a:lstStyle>
          <a:p>
            <a:pPr lvl="0"/>
            <a:r>
              <a:rPr lang="en-US"/>
              <a:t>DRAFT</a:t>
            </a:r>
          </a:p>
        </p:txBody>
      </p:sp>
    </p:spTree>
    <p:extLst>
      <p:ext uri="{BB962C8B-B14F-4D97-AF65-F5344CB8AC3E}">
        <p14:creationId xmlns:p14="http://schemas.microsoft.com/office/powerpoint/2010/main" val="9409930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srcRect/>
          <a:stretch>
            <a:fillRect/>
          </a:stretch>
        </p:blipFill>
        <p:spPr bwMode="auto">
          <a:xfrm>
            <a:off x="381002" y="228600"/>
            <a:ext cx="2157413" cy="679450"/>
          </a:xfrm>
          <a:prstGeom prst="rect">
            <a:avLst/>
          </a:prstGeom>
          <a:noFill/>
          <a:ln w="9525">
            <a:noFill/>
            <a:miter lim="800000"/>
            <a:headEnd/>
            <a:tailEnd/>
          </a:ln>
        </p:spPr>
      </p:pic>
      <p:pic>
        <p:nvPicPr>
          <p:cNvPr id="5" name="Picture 11" descr="Optum_ColorBand-02"/>
          <p:cNvPicPr preferRelativeResize="0">
            <a:picLocks noChangeArrowheads="1"/>
          </p:cNvPicPr>
          <p:nvPr userDrawn="1"/>
        </p:nvPicPr>
        <p:blipFill>
          <a:blip r:embed="rId3" cstate="print"/>
          <a:srcRect/>
          <a:stretch>
            <a:fillRect/>
          </a:stretch>
        </p:blipFill>
        <p:spPr bwMode="auto">
          <a:xfrm>
            <a:off x="0" y="5008565"/>
            <a:ext cx="9144000" cy="109537"/>
          </a:xfrm>
          <a:prstGeom prst="rect">
            <a:avLst/>
          </a:prstGeom>
          <a:noFill/>
          <a:ln w="9525">
            <a:noFill/>
            <a:miter lim="800000"/>
            <a:headEnd/>
            <a:tailEnd/>
          </a:ln>
        </p:spPr>
      </p:pic>
      <p:sp>
        <p:nvSpPr>
          <p:cNvPr id="6" name="Rectangle 15"/>
          <p:cNvSpPr>
            <a:spLocks noChangeArrowheads="1"/>
          </p:cNvSpPr>
          <p:nvPr userDrawn="1"/>
        </p:nvSpPr>
        <p:spPr bwMode="auto">
          <a:xfrm>
            <a:off x="2362201" y="6307138"/>
            <a:ext cx="2741613" cy="144462"/>
          </a:xfrm>
          <a:prstGeom prst="rect">
            <a:avLst/>
          </a:prstGeom>
          <a:noFill/>
          <a:ln w="9525">
            <a:noFill/>
            <a:miter lim="800000"/>
            <a:headEnd/>
            <a:tailEnd/>
          </a:ln>
        </p:spPr>
        <p:txBody>
          <a:bodyPr wrap="none" lIns="0" tIns="0" rIns="0" bIns="0"/>
          <a:lstStyle/>
          <a:p>
            <a:pPr>
              <a:buClr>
                <a:srgbClr val="D45D00"/>
              </a:buClr>
            </a:pPr>
            <a:endParaRPr lang="en-US" sz="1000">
              <a:solidFill>
                <a:srgbClr val="63666A"/>
              </a:solidFill>
            </a:endParaRPr>
          </a:p>
        </p:txBody>
      </p:sp>
      <p:pic>
        <p:nvPicPr>
          <p:cNvPr id="7" name="Picture 12"/>
          <p:cNvPicPr>
            <a:picLocks noChangeAspect="1"/>
          </p:cNvPicPr>
          <p:nvPr userDrawn="1"/>
        </p:nvPicPr>
        <p:blipFill>
          <a:blip r:embed="rId4"/>
          <a:srcRect/>
          <a:stretch>
            <a:fillRect/>
          </a:stretch>
        </p:blipFill>
        <p:spPr bwMode="auto">
          <a:xfrm>
            <a:off x="5619751" y="657227"/>
            <a:ext cx="3086100" cy="295275"/>
          </a:xfrm>
          <a:prstGeom prst="rect">
            <a:avLst/>
          </a:prstGeom>
          <a:noFill/>
          <a:ln w="9525">
            <a:noFill/>
            <a:miter lim="800000"/>
            <a:headEnd/>
            <a:tailEnd/>
          </a:ln>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2"/>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1103281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0B97623-C38B-4619-B513-099FC0859A5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172559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028" indent="0">
              <a:buNone/>
              <a:defRPr sz="1800"/>
            </a:lvl2pPr>
            <a:lvl3pPr marL="914055" indent="0">
              <a:buNone/>
              <a:defRPr sz="1600"/>
            </a:lvl3pPr>
            <a:lvl4pPr marL="1371083" indent="0">
              <a:buNone/>
              <a:defRPr sz="1400"/>
            </a:lvl4pPr>
            <a:lvl5pPr marL="1828110" indent="0">
              <a:buNone/>
              <a:defRPr sz="1400"/>
            </a:lvl5pPr>
            <a:lvl6pPr marL="2285138" indent="0">
              <a:buNone/>
              <a:defRPr sz="1400"/>
            </a:lvl6pPr>
            <a:lvl7pPr marL="2742164" indent="0">
              <a:buNone/>
              <a:defRPr sz="1400"/>
            </a:lvl7pPr>
            <a:lvl8pPr marL="3199194" indent="0">
              <a:buNone/>
              <a:defRPr sz="1400"/>
            </a:lvl8pPr>
            <a:lvl9pPr marL="365622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FD30AA7-FD55-49A6-BA3A-D5D9F6763D70}"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205280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90602"/>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2"/>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926EF541-6BFF-4EB3-93C8-6360CD41485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728766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28" indent="0">
              <a:buNone/>
              <a:defRPr sz="2000" b="1"/>
            </a:lvl2pPr>
            <a:lvl3pPr marL="914055" indent="0">
              <a:buNone/>
              <a:defRPr sz="1800" b="1"/>
            </a:lvl3pPr>
            <a:lvl4pPr marL="1371083" indent="0">
              <a:buNone/>
              <a:defRPr sz="1600" b="1"/>
            </a:lvl4pPr>
            <a:lvl5pPr marL="1828110" indent="0">
              <a:buNone/>
              <a:defRPr sz="1600" b="1"/>
            </a:lvl5pPr>
            <a:lvl6pPr marL="2285138" indent="0">
              <a:buNone/>
              <a:defRPr sz="1600" b="1"/>
            </a:lvl6pPr>
            <a:lvl7pPr marL="2742164" indent="0">
              <a:buNone/>
              <a:defRPr sz="1600" b="1"/>
            </a:lvl7pPr>
            <a:lvl8pPr marL="3199194" indent="0">
              <a:buNone/>
              <a:defRPr sz="1600" b="1"/>
            </a:lvl8pPr>
            <a:lvl9pPr marL="3656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28" indent="0">
              <a:buNone/>
              <a:defRPr sz="2000" b="1"/>
            </a:lvl2pPr>
            <a:lvl3pPr marL="914055" indent="0">
              <a:buNone/>
              <a:defRPr sz="1800" b="1"/>
            </a:lvl3pPr>
            <a:lvl4pPr marL="1371083" indent="0">
              <a:buNone/>
              <a:defRPr sz="1600" b="1"/>
            </a:lvl4pPr>
            <a:lvl5pPr marL="1828110" indent="0">
              <a:buNone/>
              <a:defRPr sz="1600" b="1"/>
            </a:lvl5pPr>
            <a:lvl6pPr marL="2285138" indent="0">
              <a:buNone/>
              <a:defRPr sz="1600" b="1"/>
            </a:lvl6pPr>
            <a:lvl7pPr marL="2742164" indent="0">
              <a:buNone/>
              <a:defRPr sz="1600" b="1"/>
            </a:lvl7pPr>
            <a:lvl8pPr marL="3199194" indent="0">
              <a:buNone/>
              <a:defRPr sz="1600" b="1"/>
            </a:lvl8pPr>
            <a:lvl9pPr marL="3656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7EAB36B7-1942-4166-A4FE-B018ECFFD5C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07172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FEBC6932-C7FF-4A4A-830E-8F51C960B0DA}"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550705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F388863-15D3-45CE-A11C-4C9AA683213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76954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55A1698-16A5-40B4-BCC1-CA962CC3902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841222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2"/>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028" indent="0">
              <a:buNone/>
              <a:defRPr sz="1200"/>
            </a:lvl2pPr>
            <a:lvl3pPr marL="914055" indent="0">
              <a:buNone/>
              <a:defRPr sz="1000"/>
            </a:lvl3pPr>
            <a:lvl4pPr marL="1371083" indent="0">
              <a:buNone/>
              <a:defRPr sz="900"/>
            </a:lvl4pPr>
            <a:lvl5pPr marL="1828110" indent="0">
              <a:buNone/>
              <a:defRPr sz="900"/>
            </a:lvl5pPr>
            <a:lvl6pPr marL="2285138" indent="0">
              <a:buNone/>
              <a:defRPr sz="900"/>
            </a:lvl6pPr>
            <a:lvl7pPr marL="2742164" indent="0">
              <a:buNone/>
              <a:defRPr sz="900"/>
            </a:lvl7pPr>
            <a:lvl8pPr marL="3199194" indent="0">
              <a:buNone/>
              <a:defRPr sz="900"/>
            </a:lvl8pPr>
            <a:lvl9pPr marL="365622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68BACFA-F6F6-4E00-8579-100F6AE164D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59725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7"/>
            <a:ext cx="5486400" cy="4114800"/>
          </a:xfrm>
        </p:spPr>
        <p:txBody>
          <a:bodyPr/>
          <a:lstStyle>
            <a:lvl1pPr marL="0" indent="0">
              <a:buNone/>
              <a:defRPr sz="3200"/>
            </a:lvl1pPr>
            <a:lvl2pPr marL="457028" indent="0">
              <a:buNone/>
              <a:defRPr sz="2800"/>
            </a:lvl2pPr>
            <a:lvl3pPr marL="914055" indent="0">
              <a:buNone/>
              <a:defRPr sz="2400"/>
            </a:lvl3pPr>
            <a:lvl4pPr marL="1371083" indent="0">
              <a:buNone/>
              <a:defRPr sz="2000"/>
            </a:lvl4pPr>
            <a:lvl5pPr marL="1828110" indent="0">
              <a:buNone/>
              <a:defRPr sz="2000"/>
            </a:lvl5pPr>
            <a:lvl6pPr marL="2285138" indent="0">
              <a:buNone/>
              <a:defRPr sz="2000"/>
            </a:lvl6pPr>
            <a:lvl7pPr marL="2742164" indent="0">
              <a:buNone/>
              <a:defRPr sz="2000"/>
            </a:lvl7pPr>
            <a:lvl8pPr marL="3199194" indent="0">
              <a:buNone/>
              <a:defRPr sz="2000"/>
            </a:lvl8pPr>
            <a:lvl9pPr marL="3656220" indent="0">
              <a:buNone/>
              <a:defRPr sz="2000"/>
            </a:lvl9pPr>
          </a:lstStyle>
          <a:p>
            <a:pPr lvl="0"/>
            <a:endParaRPr lang="en-US" noProof="0"/>
          </a:p>
        </p:txBody>
      </p:sp>
      <p:sp>
        <p:nvSpPr>
          <p:cNvPr id="4" name="Text Placeholder 3"/>
          <p:cNvSpPr>
            <a:spLocks noGrp="1"/>
          </p:cNvSpPr>
          <p:nvPr>
            <p:ph type="body" sz="half" idx="2"/>
          </p:nvPr>
        </p:nvSpPr>
        <p:spPr>
          <a:xfrm>
            <a:off x="1792288" y="5367340"/>
            <a:ext cx="5486400" cy="804862"/>
          </a:xfrm>
        </p:spPr>
        <p:txBody>
          <a:bodyPr/>
          <a:lstStyle>
            <a:lvl1pPr marL="0" indent="0">
              <a:buNone/>
              <a:defRPr sz="1400"/>
            </a:lvl1pPr>
            <a:lvl2pPr marL="457028" indent="0">
              <a:buNone/>
              <a:defRPr sz="1200"/>
            </a:lvl2pPr>
            <a:lvl3pPr marL="914055" indent="0">
              <a:buNone/>
              <a:defRPr sz="1000"/>
            </a:lvl3pPr>
            <a:lvl4pPr marL="1371083" indent="0">
              <a:buNone/>
              <a:defRPr sz="900"/>
            </a:lvl4pPr>
            <a:lvl5pPr marL="1828110" indent="0">
              <a:buNone/>
              <a:defRPr sz="900"/>
            </a:lvl5pPr>
            <a:lvl6pPr marL="2285138" indent="0">
              <a:buNone/>
              <a:defRPr sz="900"/>
            </a:lvl6pPr>
            <a:lvl7pPr marL="2742164" indent="0">
              <a:buNone/>
              <a:defRPr sz="900"/>
            </a:lvl7pPr>
            <a:lvl8pPr marL="3199194" indent="0">
              <a:buNone/>
              <a:defRPr sz="900"/>
            </a:lvl8pPr>
            <a:lvl9pPr marL="365622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FD928E2-DF8F-471D-AE91-0AABD4A0A0C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14920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77DBC26-4626-4733-B97A-D1239FFC2153}"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3564872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05272D-D709-434F-B0A3-AD831DEAB27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71552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3"/>
          <p:cNvSpPr txBox="1">
            <a:spLocks noGrp="1"/>
          </p:cNvSpPr>
          <p:nvPr userDrawn="1"/>
        </p:nvSpPr>
        <p:spPr bwMode="black">
          <a:xfrm>
            <a:off x="175355" y="6472243"/>
            <a:ext cx="1092927" cy="301625"/>
          </a:xfrm>
          <a:prstGeom prst="rect">
            <a:avLst/>
          </a:prstGeom>
          <a:noFill/>
          <a:ln>
            <a:miter lim="800000"/>
            <a:headEnd/>
            <a:tailEnd/>
          </a:ln>
        </p:spPr>
        <p:txBody>
          <a:bodyPr lIns="0" tIns="0" rIns="0" bIns="0" anchor="b"/>
          <a:lstStyle/>
          <a:p>
            <a:pPr eaLnBrk="0" fontAlgn="base" hangingPunct="0">
              <a:spcBef>
                <a:spcPct val="0"/>
              </a:spcBef>
              <a:spcAft>
                <a:spcPct val="0"/>
              </a:spcAft>
              <a:defRPr/>
            </a:pPr>
            <a:fld id="{557EFCCB-96C7-4C1A-86EF-AE7252FA2746}" type="slidenum">
              <a:rPr lang="en-US" sz="900">
                <a:solidFill>
                  <a:srgbClr val="000000"/>
                </a:solidFill>
                <a:cs typeface="Arial" pitchFamily="34" charset="0"/>
              </a:rPr>
              <a:pPr eaLnBrk="0" fontAlgn="base" hangingPunct="0">
                <a:spcBef>
                  <a:spcPct val="0"/>
                </a:spcBef>
                <a:spcAft>
                  <a:spcPct val="0"/>
                </a:spcAft>
                <a:defRPr/>
              </a:pPr>
              <a:t>‹#›</a:t>
            </a:fld>
            <a:endParaRPr lang="he-IL" sz="900">
              <a:solidFill>
                <a:srgbClr val="000000"/>
              </a:solidFill>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0" hasCustomPrompt="1"/>
          </p:nvPr>
        </p:nvSpPr>
        <p:spPr>
          <a:xfrm rot="19077981">
            <a:off x="3183546" y="4094330"/>
            <a:ext cx="2391438" cy="387350"/>
          </a:xfrm>
        </p:spPr>
        <p:txBody>
          <a:bodyPr/>
          <a:lstStyle>
            <a:lvl1pPr>
              <a:buNone/>
              <a:defRPr/>
            </a:lvl1pPr>
          </a:lstStyle>
          <a:p>
            <a:pPr lvl="0"/>
            <a:r>
              <a:rPr lang="en-US"/>
              <a:t>DRAFT</a:t>
            </a:r>
          </a:p>
        </p:txBody>
      </p:sp>
    </p:spTree>
    <p:extLst>
      <p:ext uri="{BB962C8B-B14F-4D97-AF65-F5344CB8AC3E}">
        <p14:creationId xmlns:p14="http://schemas.microsoft.com/office/powerpoint/2010/main" val="19361124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4495800" y="6412820"/>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11" tIns="146249" rIns="182811" bIns="146249" numCol="1" spcCol="0" rtlCol="0" fromWordArt="0" anchor="t" anchorCtr="0" forceAA="0" compatLnSpc="1">
            <a:prstTxWarp prst="textNoShape">
              <a:avLst/>
            </a:prstTxWarp>
            <a:noAutofit/>
          </a:bodyPr>
          <a:lstStyle/>
          <a:p>
            <a:pPr algn="ctr" defTabSz="93212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8" tIns="143382" rIns="179228" bIns="143382" numCol="1" spcCol="0" rtlCol="0" fromWordArt="0" anchor="t" anchorCtr="0" forceAA="0" compatLnSpc="1">
            <a:prstTxWarp prst="textNoShape">
              <a:avLst/>
            </a:prstTxWarp>
            <a:noAutofit/>
          </a:bodyPr>
          <a:lstStyle/>
          <a:p>
            <a:pPr algn="ctr" defTabSz="91385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9"/>
            <a:ext cx="4364412" cy="1794661"/>
          </a:xfrm>
          <a:prstGeom prst="rect">
            <a:avLst/>
          </a:prstGeom>
          <a:noFill/>
        </p:spPr>
        <p:txBody>
          <a:bodyPr lIns="0" tIns="107537" rIns="0" bIns="107537">
            <a:noAutofit/>
          </a:bodyPr>
          <a:lstStyle>
            <a:lvl1pPr marL="0" indent="0">
              <a:spcBef>
                <a:spcPts val="0"/>
              </a:spcBef>
              <a:buNone/>
              <a:defRPr sz="2800"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893388" y="1187621"/>
            <a:ext cx="4364412" cy="2689656"/>
          </a:xfrm>
          <a:noFill/>
        </p:spPr>
        <p:txBody>
          <a:bodyPr lIns="0" tIns="89614" rIns="0" bIns="89614" anchor="b" anchorCtr="0"/>
          <a:lstStyle>
            <a:lvl1pPr>
              <a:lnSpc>
                <a:spcPct val="90000"/>
              </a:lnSpc>
              <a:defRPr sz="4800" spc="0" baseline="0">
                <a:gradFill>
                  <a:gsLst>
                    <a:gs pos="72566">
                      <a:schemeClr val="tx2"/>
                    </a:gs>
                    <a:gs pos="35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54" y="5905513"/>
            <a:ext cx="1594446" cy="507305"/>
          </a:xfrm>
          <a:prstGeom prst="rect">
            <a:avLst/>
          </a:prstGeom>
        </p:spPr>
      </p:pic>
      <p:sp>
        <p:nvSpPr>
          <p:cNvPr id="2" name="Slide Number Placeholder 1"/>
          <p:cNvSpPr>
            <a:spLocks noGrp="1"/>
          </p:cNvSpPr>
          <p:nvPr>
            <p:ph type="sldNum" sz="quarter" idx="13"/>
          </p:nvPr>
        </p:nvSpPr>
        <p:spPr>
          <a:xfrm>
            <a:off x="8458200" y="6433446"/>
            <a:ext cx="386530" cy="247226"/>
          </a:xfrm>
          <a:prstGeom prst="rect">
            <a:avLst/>
          </a:prstGeom>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061018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936F707-24B7-454F-B1CA-F8A836A63EDC}"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7327552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2"/>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5"/>
            <a:ext cx="3008313" cy="4691063"/>
          </a:xfrm>
        </p:spPr>
        <p:txBody>
          <a:bodyPr/>
          <a:lstStyle>
            <a:lvl1pPr marL="0" indent="0">
              <a:buNone/>
              <a:defRPr sz="1400"/>
            </a:lvl1pPr>
            <a:lvl2pPr marL="457028" indent="0">
              <a:buNone/>
              <a:defRPr sz="1200"/>
            </a:lvl2pPr>
            <a:lvl3pPr marL="914055" indent="0">
              <a:buNone/>
              <a:defRPr sz="1000"/>
            </a:lvl3pPr>
            <a:lvl4pPr marL="1371083" indent="0">
              <a:buNone/>
              <a:defRPr sz="900"/>
            </a:lvl4pPr>
            <a:lvl5pPr marL="1828110" indent="0">
              <a:buNone/>
              <a:defRPr sz="900"/>
            </a:lvl5pPr>
            <a:lvl6pPr marL="2285138" indent="0">
              <a:buNone/>
              <a:defRPr sz="900"/>
            </a:lvl6pPr>
            <a:lvl7pPr marL="2742164" indent="0">
              <a:buNone/>
              <a:defRPr sz="900"/>
            </a:lvl7pPr>
            <a:lvl8pPr marL="3199194" indent="0">
              <a:buNone/>
              <a:defRPr sz="900"/>
            </a:lvl8pPr>
            <a:lvl9pPr marL="365622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28E8DD9-8D0B-4A6F-8B6D-FAA78E899AAD}"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35612974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7"/>
            <a:ext cx="5486400" cy="4114800"/>
          </a:xfrm>
        </p:spPr>
        <p:txBody>
          <a:bodyPr/>
          <a:lstStyle>
            <a:lvl1pPr marL="0" indent="0">
              <a:buNone/>
              <a:defRPr sz="3200"/>
            </a:lvl1pPr>
            <a:lvl2pPr marL="457028" indent="0">
              <a:buNone/>
              <a:defRPr sz="2800"/>
            </a:lvl2pPr>
            <a:lvl3pPr marL="914055" indent="0">
              <a:buNone/>
              <a:defRPr sz="2400"/>
            </a:lvl3pPr>
            <a:lvl4pPr marL="1371083" indent="0">
              <a:buNone/>
              <a:defRPr sz="2000"/>
            </a:lvl4pPr>
            <a:lvl5pPr marL="1828110" indent="0">
              <a:buNone/>
              <a:defRPr sz="2000"/>
            </a:lvl5pPr>
            <a:lvl6pPr marL="2285138" indent="0">
              <a:buNone/>
              <a:defRPr sz="2000"/>
            </a:lvl6pPr>
            <a:lvl7pPr marL="2742164" indent="0">
              <a:buNone/>
              <a:defRPr sz="2000"/>
            </a:lvl7pPr>
            <a:lvl8pPr marL="3199194" indent="0">
              <a:buNone/>
              <a:defRPr sz="2000"/>
            </a:lvl8pPr>
            <a:lvl9pPr marL="3656220" indent="0">
              <a:buNone/>
              <a:defRPr sz="2000"/>
            </a:lvl9pPr>
          </a:lstStyle>
          <a:p>
            <a:pPr lvl="0"/>
            <a:endParaRPr lang="en-US" noProof="0"/>
          </a:p>
        </p:txBody>
      </p:sp>
      <p:sp>
        <p:nvSpPr>
          <p:cNvPr id="4" name="Text Placeholder 3"/>
          <p:cNvSpPr>
            <a:spLocks noGrp="1"/>
          </p:cNvSpPr>
          <p:nvPr>
            <p:ph type="body" sz="half" idx="2"/>
          </p:nvPr>
        </p:nvSpPr>
        <p:spPr>
          <a:xfrm>
            <a:off x="1792288" y="5367340"/>
            <a:ext cx="5486400" cy="804862"/>
          </a:xfrm>
        </p:spPr>
        <p:txBody>
          <a:bodyPr/>
          <a:lstStyle>
            <a:lvl1pPr marL="0" indent="0">
              <a:buNone/>
              <a:defRPr sz="1400"/>
            </a:lvl1pPr>
            <a:lvl2pPr marL="457028" indent="0">
              <a:buNone/>
              <a:defRPr sz="1200"/>
            </a:lvl2pPr>
            <a:lvl3pPr marL="914055" indent="0">
              <a:buNone/>
              <a:defRPr sz="1000"/>
            </a:lvl3pPr>
            <a:lvl4pPr marL="1371083" indent="0">
              <a:buNone/>
              <a:defRPr sz="900"/>
            </a:lvl4pPr>
            <a:lvl5pPr marL="1828110" indent="0">
              <a:buNone/>
              <a:defRPr sz="900"/>
            </a:lvl5pPr>
            <a:lvl6pPr marL="2285138" indent="0">
              <a:buNone/>
              <a:defRPr sz="900"/>
            </a:lvl6pPr>
            <a:lvl7pPr marL="2742164" indent="0">
              <a:buNone/>
              <a:defRPr sz="900"/>
            </a:lvl7pPr>
            <a:lvl8pPr marL="3199194" indent="0">
              <a:buNone/>
              <a:defRPr sz="900"/>
            </a:lvl8pPr>
            <a:lvl9pPr marL="365622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FE8F0D-C923-4A3A-9E94-FA8E47B77847}" type="slidenum">
              <a:rPr lang="en-US" altLang="en-US">
                <a:solidFill>
                  <a:srgbClr val="63666A"/>
                </a:solidFill>
              </a:rPr>
              <a:pPr>
                <a:defRPr/>
              </a:pPr>
              <a:t>‹#›</a:t>
            </a:fld>
            <a:endParaRPr lang="en-US" altLang="en-US">
              <a:solidFill>
                <a:srgbClr val="63666A"/>
              </a:solidFill>
            </a:endParaRPr>
          </a:p>
        </p:txBody>
      </p:sp>
    </p:spTree>
    <p:extLst>
      <p:ext uri="{BB962C8B-B14F-4D97-AF65-F5344CB8AC3E}">
        <p14:creationId xmlns:p14="http://schemas.microsoft.com/office/powerpoint/2010/main" val="1481703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6" Type="http://schemas.openxmlformats.org/officeDocument/2006/relationships/image" Target="../media/image15.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14.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6"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4.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image" Target="../media/image15.png"/><Relationship Id="rId2" Type="http://schemas.openxmlformats.org/officeDocument/2006/relationships/slideLayout" Target="../slideLayouts/slideLayout56.xml"/><Relationship Id="rId16" Type="http://schemas.openxmlformats.org/officeDocument/2006/relationships/image" Target="../media/image14.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image" Target="../media/image13.png"/><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011" y="152401"/>
            <a:ext cx="8226028"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960438"/>
            <a:ext cx="822841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382000" y="6580188"/>
            <a:ext cx="3048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r">
              <a:defRPr sz="800" smtClean="0">
                <a:latin typeface="Arial" pitchFamily="34" charset="0"/>
              </a:defRPr>
            </a:lvl1pPr>
          </a:lstStyle>
          <a:p>
            <a:pPr eaLnBrk="0" fontAlgn="base" hangingPunct="0">
              <a:spcBef>
                <a:spcPct val="0"/>
              </a:spcBef>
              <a:spcAft>
                <a:spcPct val="0"/>
              </a:spcAft>
              <a:defRPr/>
            </a:pPr>
            <a:fld id="{96CDA564-5AEC-484C-B7CC-B1D05C55E385}" type="slidenum">
              <a:rPr lang="en-US" altLang="en-US">
                <a:solidFill>
                  <a:srgbClr val="63666A"/>
                </a:solidFill>
              </a:rPr>
              <a:pPr eaLnBrk="0" fontAlgn="base" hangingPunct="0">
                <a:spcBef>
                  <a:spcPct val="0"/>
                </a:spcBef>
                <a:spcAft>
                  <a:spcPct val="0"/>
                </a:spcAft>
                <a:defRPr/>
              </a:pPr>
              <a:t>‹#›</a:t>
            </a:fld>
            <a:endParaRPr lang="en-US" altLang="en-US">
              <a:solidFill>
                <a:srgbClr val="63666A"/>
              </a:solidFill>
            </a:endParaRPr>
          </a:p>
        </p:txBody>
      </p:sp>
      <p:sp>
        <p:nvSpPr>
          <p:cNvPr id="1029" name="Line 9"/>
          <p:cNvSpPr>
            <a:spLocks noChangeShapeType="1"/>
          </p:cNvSpPr>
          <p:nvPr/>
        </p:nvSpPr>
        <p:spPr bwMode="auto">
          <a:xfrm>
            <a:off x="457201"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1404" tIns="45703" rIns="91404" bIns="45703" anchor="ctr"/>
          <a:lstStyle/>
          <a:p>
            <a:pPr eaLnBrk="0" fontAlgn="base" hangingPunct="0">
              <a:spcBef>
                <a:spcPct val="0"/>
              </a:spcBef>
              <a:spcAft>
                <a:spcPct val="0"/>
              </a:spcAft>
            </a:pPr>
            <a:endParaRPr lang="en-US" sz="2000">
              <a:solidFill>
                <a:srgbClr val="63666A"/>
              </a:solidFill>
            </a:endParaRPr>
          </a:p>
        </p:txBody>
      </p:sp>
      <p:sp>
        <p:nvSpPr>
          <p:cNvPr id="2" name="Text Box 14"/>
          <p:cNvSpPr txBox="1">
            <a:spLocks noChangeArrowheads="1"/>
          </p:cNvSpPr>
          <p:nvPr/>
        </p:nvSpPr>
        <p:spPr bwMode="auto">
          <a:xfrm>
            <a:off x="4198956" y="6580190"/>
            <a:ext cx="4102085" cy="107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2000">
                <a:solidFill>
                  <a:schemeClr val="tx1"/>
                </a:solidFill>
                <a:latin typeface="Arial" charset="0"/>
                <a:ea typeface="Arial Unicode MS" pitchFamily="34" charset="-128"/>
                <a:cs typeface="Arial Unicode MS" pitchFamily="34" charset="-128"/>
              </a:defRPr>
            </a:lvl1pPr>
            <a:lvl2pPr marL="742950" indent="-285750" eaLnBrk="0" hangingPunct="0">
              <a:defRPr sz="2000">
                <a:solidFill>
                  <a:schemeClr val="tx1"/>
                </a:solidFill>
                <a:latin typeface="Arial" charset="0"/>
                <a:ea typeface="Arial Unicode MS" pitchFamily="34" charset="-128"/>
                <a:cs typeface="Arial Unicode MS" pitchFamily="34" charset="-128"/>
              </a:defRPr>
            </a:lvl2pPr>
            <a:lvl3pPr marL="1143000" indent="-228600" eaLnBrk="0" hangingPunct="0">
              <a:defRPr sz="2000">
                <a:solidFill>
                  <a:schemeClr val="tx1"/>
                </a:solidFill>
                <a:latin typeface="Arial" charset="0"/>
                <a:ea typeface="Arial Unicode MS" pitchFamily="34" charset="-128"/>
                <a:cs typeface="Arial Unicode MS" pitchFamily="34" charset="-128"/>
              </a:defRPr>
            </a:lvl3pPr>
            <a:lvl4pPr marL="1600200" indent="-228600" eaLnBrk="0" hangingPunct="0">
              <a:defRPr sz="2000">
                <a:solidFill>
                  <a:schemeClr val="tx1"/>
                </a:solidFill>
                <a:latin typeface="Arial" charset="0"/>
                <a:ea typeface="Arial Unicode MS" pitchFamily="34" charset="-128"/>
                <a:cs typeface="Arial Unicode MS" pitchFamily="34" charset="-128"/>
              </a:defRPr>
            </a:lvl4pPr>
            <a:lvl5pPr marL="2057400" indent="-228600" eaLnBrk="0" hangingPunct="0">
              <a:defRPr sz="2000">
                <a:solidFill>
                  <a:schemeClr val="tx1"/>
                </a:solidFill>
                <a:latin typeface="Arial"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charset="0"/>
                <a:ea typeface="Arial Unicode MS" pitchFamily="34" charset="-128"/>
                <a:cs typeface="Arial Unicode MS" pitchFamily="34" charset="-128"/>
              </a:defRPr>
            </a:lvl9pPr>
          </a:lstStyle>
          <a:p>
            <a:pPr algn="r" fontAlgn="base">
              <a:spcBef>
                <a:spcPct val="0"/>
              </a:spcBef>
              <a:spcAft>
                <a:spcPct val="0"/>
              </a:spcAft>
              <a:defRPr/>
            </a:pPr>
            <a:r>
              <a:rPr lang="en-US" sz="700">
                <a:solidFill>
                  <a:srgbClr val="63666A"/>
                </a:solidFill>
              </a:rPr>
              <a:t>Confidential property of Optum. Do not distribute or reproduce without express permission from Optum.</a:t>
            </a:r>
          </a:p>
        </p:txBody>
      </p:sp>
      <p:grpSp>
        <p:nvGrpSpPr>
          <p:cNvPr id="1031" name="Group 55"/>
          <p:cNvGrpSpPr>
            <a:grpSpLocks/>
          </p:cNvGrpSpPr>
          <p:nvPr/>
        </p:nvGrpSpPr>
        <p:grpSpPr bwMode="auto">
          <a:xfrm>
            <a:off x="153594" y="6281738"/>
            <a:ext cx="8532019" cy="393700"/>
            <a:chOff x="97" y="3957"/>
            <a:chExt cx="5374" cy="248"/>
          </a:xfrm>
        </p:grpSpPr>
        <p:pic>
          <p:nvPicPr>
            <p:cNvPr id="1032" name="Picture 12" descr="Optum_ColorBand-02"/>
            <p:cNvPicPr preferRelativeResize="0">
              <a:picLocks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935" y="4079"/>
              <a:ext cx="453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907" y="4054"/>
              <a:ext cx="337" cy="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lvl1pPr>
                <a:defRPr sz="2000">
                  <a:solidFill>
                    <a:schemeClr val="tx1"/>
                  </a:solidFill>
                  <a:latin typeface="Arial" pitchFamily="34" charset="0"/>
                  <a:ea typeface="Arial Unicode MS" pitchFamily="34" charset="-128"/>
                  <a:cs typeface="Arial Unicode MS" pitchFamily="34" charset="-128"/>
                </a:defRPr>
              </a:lvl1pPr>
              <a:lvl2pPr marL="742950" indent="-285750">
                <a:defRPr sz="2000">
                  <a:solidFill>
                    <a:schemeClr val="tx1"/>
                  </a:solidFill>
                  <a:latin typeface="Arial" pitchFamily="34" charset="0"/>
                  <a:ea typeface="Arial Unicode MS" pitchFamily="34" charset="-128"/>
                  <a:cs typeface="Arial Unicode MS" pitchFamily="34" charset="-128"/>
                </a:defRPr>
              </a:lvl2pPr>
              <a:lvl3pPr marL="1143000" indent="-228600">
                <a:defRPr sz="2000">
                  <a:solidFill>
                    <a:schemeClr val="tx1"/>
                  </a:solidFill>
                  <a:latin typeface="Arial" pitchFamily="34" charset="0"/>
                  <a:ea typeface="Arial Unicode MS" pitchFamily="34" charset="-128"/>
                  <a:cs typeface="Arial Unicode MS" pitchFamily="34" charset="-128"/>
                </a:defRPr>
              </a:lvl3pPr>
              <a:lvl4pPr marL="1600200" indent="-228600">
                <a:defRPr sz="2000">
                  <a:solidFill>
                    <a:schemeClr val="tx1"/>
                  </a:solidFill>
                  <a:latin typeface="Arial" pitchFamily="34" charset="0"/>
                  <a:ea typeface="Arial Unicode MS" pitchFamily="34" charset="-128"/>
                  <a:cs typeface="Arial Unicode MS" pitchFamily="34" charset="-128"/>
                </a:defRPr>
              </a:lvl4pPr>
              <a:lvl5pPr marL="2057400" indent="-228600">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Arial Unicode MS" pitchFamily="34" charset="-128"/>
                  <a:cs typeface="Arial Unicode MS" pitchFamily="34" charset="-128"/>
                </a:defRPr>
              </a:lvl9pPr>
            </a:lstStyle>
            <a:p>
              <a:pPr algn="ctr" fontAlgn="base">
                <a:spcBef>
                  <a:spcPct val="0"/>
                </a:spcBef>
                <a:spcAft>
                  <a:spcPct val="0"/>
                </a:spcAft>
                <a:defRPr/>
              </a:pPr>
              <a:endParaRPr lang="en-US" altLang="en-US" sz="1600">
                <a:solidFill>
                  <a:srgbClr val="FFFFFF"/>
                </a:solidFill>
              </a:endParaRPr>
            </a:p>
          </p:txBody>
        </p:sp>
        <p:pic>
          <p:nvPicPr>
            <p:cNvPr id="1034" name="Picture 11"/>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7" y="3957"/>
              <a:ext cx="109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84312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fade/>
  </p:transition>
  <p:hf hdr="0" ftr="0" dt="0"/>
  <p:txStyles>
    <p:titleStyle>
      <a:lvl1pPr algn="l" rtl="0" eaLnBrk="0" fontAlgn="base" hangingPunct="0">
        <a:lnSpc>
          <a:spcPct val="90000"/>
        </a:lnSpc>
        <a:spcBef>
          <a:spcPct val="0"/>
        </a:spcBef>
        <a:spcAft>
          <a:spcPct val="0"/>
        </a:spcAft>
        <a:defRPr sz="2400" b="1">
          <a:solidFill>
            <a:schemeClr val="tx1"/>
          </a:solidFill>
          <a:latin typeface="+mj-lt"/>
          <a:ea typeface="+mj-ea"/>
          <a:cs typeface="+mj-cs"/>
        </a:defRPr>
      </a:lvl1pPr>
      <a:lvl2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2pPr>
      <a:lvl3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3pPr>
      <a:lvl4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4pPr>
      <a:lvl5pPr algn="l" rtl="0" eaLnBrk="0" fontAlgn="base" hangingPunct="0">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5pPr>
      <a:lvl6pPr marL="457028"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6pPr>
      <a:lvl7pPr marL="914055"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7pPr>
      <a:lvl8pPr marL="1371083"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8pPr>
      <a:lvl9pPr marL="1828110" algn="l" rtl="0" fontAlgn="base">
        <a:lnSpc>
          <a:spcPct val="90000"/>
        </a:lnSpc>
        <a:spcBef>
          <a:spcPct val="0"/>
        </a:spcBef>
        <a:spcAft>
          <a:spcPct val="0"/>
        </a:spcAft>
        <a:defRPr sz="2400" b="1">
          <a:solidFill>
            <a:schemeClr val="tx1"/>
          </a:solidFill>
          <a:latin typeface="Arial" pitchFamily="34" charset="0"/>
          <a:ea typeface="Arial Unicode MS" pitchFamily="34" charset="-128"/>
          <a:cs typeface="Arial Unicode MS" pitchFamily="34" charset="-128"/>
        </a:defRPr>
      </a:lvl9pPr>
    </p:titleStyle>
    <p:bodyStyle>
      <a:lvl1pPr marL="168212" indent="-168212"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1pPr>
      <a:lvl2pPr marL="509396" indent="-226927" algn="l" rtl="0" eaLnBrk="0" fontAlgn="base" hangingPunct="0">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2pPr>
      <a:lvl3pPr marL="795038" indent="-171384"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3pPr>
      <a:lvl4pPr marL="1139395" indent="-230101" algn="l" rtl="0" eaLnBrk="0" fontAlgn="base" hangingPunct="0">
        <a:lnSpc>
          <a:spcPct val="95000"/>
        </a:lnSpc>
        <a:spcBef>
          <a:spcPct val="0"/>
        </a:spcBef>
        <a:spcAft>
          <a:spcPct val="35000"/>
        </a:spcAft>
        <a:buClr>
          <a:schemeClr val="tx1"/>
        </a:buClr>
        <a:buFont typeface="Arial" charset="0"/>
        <a:buChar char="–"/>
        <a:defRPr sz="2000">
          <a:solidFill>
            <a:schemeClr val="tx1"/>
          </a:solidFill>
          <a:latin typeface="+mn-lt"/>
          <a:ea typeface="+mn-ea"/>
          <a:cs typeface="+mn-cs"/>
        </a:defRPr>
      </a:lvl4pPr>
      <a:lvl5pPr marL="1420277" indent="-166625" algn="l" rtl="0" eaLnBrk="0" fontAlgn="base" hangingPunct="0">
        <a:lnSpc>
          <a:spcPct val="95000"/>
        </a:lnSpc>
        <a:spcBef>
          <a:spcPct val="0"/>
        </a:spcBef>
        <a:spcAft>
          <a:spcPct val="35000"/>
        </a:spcAft>
        <a:buClr>
          <a:schemeClr val="accent1"/>
        </a:buClr>
        <a:buChar char="•"/>
        <a:defRPr sz="2000">
          <a:solidFill>
            <a:schemeClr val="tx1"/>
          </a:solidFill>
          <a:latin typeface="+mn-lt"/>
          <a:ea typeface="+mn-ea"/>
          <a:cs typeface="+mn-cs"/>
        </a:defRPr>
      </a:lvl5pPr>
      <a:lvl6pPr marL="1877305" indent="-16662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6pPr>
      <a:lvl7pPr marL="2334332" indent="-16662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7pPr>
      <a:lvl8pPr marL="2791360" indent="-16662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8pPr>
      <a:lvl9pPr marL="3248387" indent="-166625" algn="l" rtl="0" fontAlgn="base">
        <a:lnSpc>
          <a:spcPct val="95000"/>
        </a:lnSpc>
        <a:spcBef>
          <a:spcPct val="0"/>
        </a:spcBef>
        <a:spcAft>
          <a:spcPct val="35000"/>
        </a:spcAft>
        <a:buClr>
          <a:schemeClr val="accent1"/>
        </a:buClr>
        <a:buChar char="•"/>
        <a:defRPr sz="2000">
          <a:solidFill>
            <a:schemeClr val="tx1"/>
          </a:solidFill>
          <a:latin typeface="+mn-lt"/>
          <a:ea typeface="+mn-ea"/>
          <a:cs typeface="+mn-cs"/>
        </a:defRPr>
      </a:lvl9pPr>
    </p:bodyStyle>
    <p:otherStyle>
      <a:defPPr>
        <a:defRPr lang="en-US"/>
      </a:defPPr>
      <a:lvl1pPr marL="0" algn="l" defTabSz="914055" rtl="0" eaLnBrk="1" latinLnBrk="0" hangingPunct="1">
        <a:defRPr sz="1800" kern="1200">
          <a:solidFill>
            <a:schemeClr val="tx1"/>
          </a:solidFill>
          <a:latin typeface="+mn-lt"/>
          <a:ea typeface="+mn-ea"/>
          <a:cs typeface="+mn-cs"/>
        </a:defRPr>
      </a:lvl1pPr>
      <a:lvl2pPr marL="457028" algn="l" defTabSz="914055" rtl="0" eaLnBrk="1" latinLnBrk="0" hangingPunct="1">
        <a:defRPr sz="1800" kern="1200">
          <a:solidFill>
            <a:schemeClr val="tx1"/>
          </a:solidFill>
          <a:latin typeface="+mn-lt"/>
          <a:ea typeface="+mn-ea"/>
          <a:cs typeface="+mn-cs"/>
        </a:defRPr>
      </a:lvl2pPr>
      <a:lvl3pPr marL="914055" algn="l" defTabSz="914055" rtl="0" eaLnBrk="1" latinLnBrk="0" hangingPunct="1">
        <a:defRPr sz="1800" kern="1200">
          <a:solidFill>
            <a:schemeClr val="tx1"/>
          </a:solidFill>
          <a:latin typeface="+mn-lt"/>
          <a:ea typeface="+mn-ea"/>
          <a:cs typeface="+mn-cs"/>
        </a:defRPr>
      </a:lvl3pPr>
      <a:lvl4pPr marL="1371083" algn="l" defTabSz="914055" rtl="0" eaLnBrk="1" latinLnBrk="0" hangingPunct="1">
        <a:defRPr sz="1800" kern="1200">
          <a:solidFill>
            <a:schemeClr val="tx1"/>
          </a:solidFill>
          <a:latin typeface="+mn-lt"/>
          <a:ea typeface="+mn-ea"/>
          <a:cs typeface="+mn-cs"/>
        </a:defRPr>
      </a:lvl4pPr>
      <a:lvl5pPr marL="1828110" algn="l" defTabSz="914055" rtl="0" eaLnBrk="1" latinLnBrk="0" hangingPunct="1">
        <a:defRPr sz="1800" kern="1200">
          <a:solidFill>
            <a:schemeClr val="tx1"/>
          </a:solidFill>
          <a:latin typeface="+mn-lt"/>
          <a:ea typeface="+mn-ea"/>
          <a:cs typeface="+mn-cs"/>
        </a:defRPr>
      </a:lvl5pPr>
      <a:lvl6pPr marL="2285138" algn="l" defTabSz="914055" rtl="0" eaLnBrk="1" latinLnBrk="0" hangingPunct="1">
        <a:defRPr sz="1800" kern="1200">
          <a:solidFill>
            <a:schemeClr val="tx1"/>
          </a:solidFill>
          <a:latin typeface="+mn-lt"/>
          <a:ea typeface="+mn-ea"/>
          <a:cs typeface="+mn-cs"/>
        </a:defRPr>
      </a:lvl6pPr>
      <a:lvl7pPr marL="2742164" algn="l" defTabSz="914055" rtl="0" eaLnBrk="1" latinLnBrk="0" hangingPunct="1">
        <a:defRPr sz="1800" kern="1200">
          <a:solidFill>
            <a:schemeClr val="tx1"/>
          </a:solidFill>
          <a:latin typeface="+mn-lt"/>
          <a:ea typeface="+mn-ea"/>
          <a:cs typeface="+mn-cs"/>
        </a:defRPr>
      </a:lvl7pPr>
      <a:lvl8pPr marL="3199194" algn="l" defTabSz="914055" rtl="0" eaLnBrk="1" latinLnBrk="0" hangingPunct="1">
        <a:defRPr sz="1800" kern="1200">
          <a:solidFill>
            <a:schemeClr val="tx1"/>
          </a:solidFill>
          <a:latin typeface="+mn-lt"/>
          <a:ea typeface="+mn-ea"/>
          <a:cs typeface="+mn-cs"/>
        </a:defRPr>
      </a:lvl8pPr>
      <a:lvl9pPr marL="3656220" algn="l" defTabSz="9140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73902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ransition>
    <p:fade/>
  </p:transition>
  <p:hf hdr="0" ftr="0" dt="0"/>
  <p:txStyles>
    <p:titleStyle>
      <a:lvl1pPr algn="l" defTabSz="575682" rtl="0" eaLnBrk="1" latinLnBrk="0" hangingPunct="1">
        <a:lnSpc>
          <a:spcPct val="90000"/>
        </a:lnSpc>
        <a:spcBef>
          <a:spcPct val="0"/>
        </a:spcBef>
        <a:buNone/>
        <a:defRPr lang="en-US" sz="3600" b="1" kern="1200" cap="none" spc="-63" baseline="0" dirty="0" smtClean="0">
          <a:ln w="3175">
            <a:noFill/>
          </a:ln>
          <a:solidFill>
            <a:schemeClr val="tx1"/>
          </a:solidFill>
          <a:effectLst/>
          <a:latin typeface="+mj-lt"/>
          <a:ea typeface="+mn-ea"/>
          <a:cs typeface="Segoe UI" pitchFamily="34" charset="0"/>
        </a:defRPr>
      </a:lvl1pPr>
    </p:titleStyle>
    <p:bodyStyle>
      <a:lvl1pPr marL="211636" marR="0" indent="-211636" algn="l" defTabSz="575682"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380212" marR="0" indent="-168548" algn="l" defTabSz="57568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518707" marR="0" indent="-139802" algn="l" defTabSz="57568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657203" marR="0" indent="-139802" algn="l" defTabSz="57568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752582" marR="0" indent="-139802" algn="l" defTabSz="57568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583124" indent="-143921" algn="l" defTabSz="575682"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70967" indent="-143921" algn="l" defTabSz="575682"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58808" indent="-143921" algn="l" defTabSz="575682"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46649" indent="-143921" algn="l" defTabSz="575682"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5682" rtl="0" eaLnBrk="1" latinLnBrk="0" hangingPunct="1">
        <a:defRPr sz="1100" kern="1200">
          <a:solidFill>
            <a:schemeClr val="tx1"/>
          </a:solidFill>
          <a:latin typeface="+mn-lt"/>
          <a:ea typeface="+mn-ea"/>
          <a:cs typeface="+mn-cs"/>
        </a:defRPr>
      </a:lvl1pPr>
      <a:lvl2pPr marL="287842" algn="l" defTabSz="575682" rtl="0" eaLnBrk="1" latinLnBrk="0" hangingPunct="1">
        <a:defRPr sz="1100" kern="1200">
          <a:solidFill>
            <a:schemeClr val="tx1"/>
          </a:solidFill>
          <a:latin typeface="+mn-lt"/>
          <a:ea typeface="+mn-ea"/>
          <a:cs typeface="+mn-cs"/>
        </a:defRPr>
      </a:lvl2pPr>
      <a:lvl3pPr marL="575682" algn="l" defTabSz="575682" rtl="0" eaLnBrk="1" latinLnBrk="0" hangingPunct="1">
        <a:defRPr sz="1100" kern="1200">
          <a:solidFill>
            <a:schemeClr val="tx1"/>
          </a:solidFill>
          <a:latin typeface="+mn-lt"/>
          <a:ea typeface="+mn-ea"/>
          <a:cs typeface="+mn-cs"/>
        </a:defRPr>
      </a:lvl3pPr>
      <a:lvl4pPr marL="863523" algn="l" defTabSz="575682" rtl="0" eaLnBrk="1" latinLnBrk="0" hangingPunct="1">
        <a:defRPr sz="1100" kern="1200">
          <a:solidFill>
            <a:schemeClr val="tx1"/>
          </a:solidFill>
          <a:latin typeface="+mn-lt"/>
          <a:ea typeface="+mn-ea"/>
          <a:cs typeface="+mn-cs"/>
        </a:defRPr>
      </a:lvl4pPr>
      <a:lvl5pPr marL="1151365" algn="l" defTabSz="575682" rtl="0" eaLnBrk="1" latinLnBrk="0" hangingPunct="1">
        <a:defRPr sz="1100" kern="1200">
          <a:solidFill>
            <a:schemeClr val="tx1"/>
          </a:solidFill>
          <a:latin typeface="+mn-lt"/>
          <a:ea typeface="+mn-ea"/>
          <a:cs typeface="+mn-cs"/>
        </a:defRPr>
      </a:lvl5pPr>
      <a:lvl6pPr marL="1439205" algn="l" defTabSz="575682" rtl="0" eaLnBrk="1" latinLnBrk="0" hangingPunct="1">
        <a:defRPr sz="1100" kern="1200">
          <a:solidFill>
            <a:schemeClr val="tx1"/>
          </a:solidFill>
          <a:latin typeface="+mn-lt"/>
          <a:ea typeface="+mn-ea"/>
          <a:cs typeface="+mn-cs"/>
        </a:defRPr>
      </a:lvl6pPr>
      <a:lvl7pPr marL="1727046" algn="l" defTabSz="575682" rtl="0" eaLnBrk="1" latinLnBrk="0" hangingPunct="1">
        <a:defRPr sz="1100" kern="1200">
          <a:solidFill>
            <a:schemeClr val="tx1"/>
          </a:solidFill>
          <a:latin typeface="+mn-lt"/>
          <a:ea typeface="+mn-ea"/>
          <a:cs typeface="+mn-cs"/>
        </a:defRPr>
      </a:lvl7pPr>
      <a:lvl8pPr marL="2014888" algn="l" defTabSz="575682" rtl="0" eaLnBrk="1" latinLnBrk="0" hangingPunct="1">
        <a:defRPr sz="1100" kern="1200">
          <a:solidFill>
            <a:schemeClr val="tx1"/>
          </a:solidFill>
          <a:latin typeface="+mn-lt"/>
          <a:ea typeface="+mn-ea"/>
          <a:cs typeface="+mn-cs"/>
        </a:defRPr>
      </a:lvl8pPr>
      <a:lvl9pPr marL="2302728" algn="l" defTabSz="575682"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3110" userDrawn="1">
          <p15:clr>
            <a:srgbClr val="5ACBF0"/>
          </p15:clr>
        </p15:guide>
        <p15:guide id="8" pos="4204" userDrawn="1">
          <p15:clr>
            <a:srgbClr val="5ACBF0"/>
          </p15:clr>
        </p15:guide>
        <p15:guide id="9" pos="5356" userDrawn="1">
          <p15:clr>
            <a:srgbClr val="5ACBF0"/>
          </p15:clr>
        </p15:guide>
        <p15:guide id="11" pos="5932" userDrawn="1">
          <p15:clr>
            <a:srgbClr val="5ACBF0"/>
          </p15:clr>
        </p15:guide>
        <p15:guide id="12" pos="6508" userDrawn="1">
          <p15:clr>
            <a:srgbClr val="5ACBF0"/>
          </p15:clr>
        </p15:guide>
        <p15:guide id="14" pos="7084" userDrawn="1">
          <p15:clr>
            <a:srgbClr val="5ACBF0"/>
          </p15:clr>
        </p15:guide>
        <p15:guide id="15" pos="7660" userDrawn="1">
          <p15:clr>
            <a:srgbClr val="5ACBF0"/>
          </p15:clr>
        </p15:guide>
        <p15:guide id="16" pos="288" userDrawn="1">
          <p15:clr>
            <a:srgbClr val="C35EA4"/>
          </p15:clr>
        </p15:guide>
        <p15:guide id="17" pos="7545"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guide id="27" pos="2477" userDrawn="1">
          <p15:clr>
            <a:srgbClr val="5ACBF0"/>
          </p15:clr>
        </p15:guide>
        <p15:guide id="28" pos="3629" userDrawn="1">
          <p15:clr>
            <a:srgbClr val="5ACBF0"/>
          </p15:clr>
        </p15:guide>
        <p15:guide id="29" pos="4780"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6814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hf hdr="0" ftr="0" dt="0"/>
  <p:txStyles>
    <p:titleStyle>
      <a:lvl1pPr algn="l" defTabSz="575899" rtl="0" eaLnBrk="1" latinLnBrk="0" hangingPunct="1">
        <a:lnSpc>
          <a:spcPct val="90000"/>
        </a:lnSpc>
        <a:spcBef>
          <a:spcPct val="0"/>
        </a:spcBef>
        <a:buNone/>
        <a:defRPr lang="en-US" sz="3600" b="1" kern="1200" cap="none" spc="-63" baseline="0" dirty="0" smtClean="0">
          <a:ln w="3175">
            <a:noFill/>
          </a:ln>
          <a:solidFill>
            <a:schemeClr val="tx1"/>
          </a:solidFill>
          <a:effectLst/>
          <a:latin typeface="+mj-lt"/>
          <a:ea typeface="+mn-ea"/>
          <a:cs typeface="Segoe UI" pitchFamily="34" charset="0"/>
        </a:defRPr>
      </a:lvl1pPr>
    </p:titleStyle>
    <p:bodyStyle>
      <a:lvl1pPr marL="211716" marR="0" indent="-211716" algn="l" defTabSz="575899"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380355" marR="0" indent="-168611" algn="l" defTabSz="57589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518903" marR="0" indent="-139856" algn="l" defTabSz="575899"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657451" marR="0" indent="-139856" algn="l" defTabSz="575899"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752866" marR="0" indent="-139856" algn="l" defTabSz="575899"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583722" indent="-143975" algn="l" defTabSz="575899"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71673" indent="-143975" algn="l" defTabSz="575899"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59622" indent="-143975" algn="l" defTabSz="575899"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47573" indent="-143975" algn="l" defTabSz="575899"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5899" rtl="0" eaLnBrk="1" latinLnBrk="0" hangingPunct="1">
        <a:defRPr sz="1100" kern="1200">
          <a:solidFill>
            <a:schemeClr val="tx1"/>
          </a:solidFill>
          <a:latin typeface="+mn-lt"/>
          <a:ea typeface="+mn-ea"/>
          <a:cs typeface="+mn-cs"/>
        </a:defRPr>
      </a:lvl1pPr>
      <a:lvl2pPr marL="287950" algn="l" defTabSz="575899" rtl="0" eaLnBrk="1" latinLnBrk="0" hangingPunct="1">
        <a:defRPr sz="1100" kern="1200">
          <a:solidFill>
            <a:schemeClr val="tx1"/>
          </a:solidFill>
          <a:latin typeface="+mn-lt"/>
          <a:ea typeface="+mn-ea"/>
          <a:cs typeface="+mn-cs"/>
        </a:defRPr>
      </a:lvl2pPr>
      <a:lvl3pPr marL="575899" algn="l" defTabSz="575899" rtl="0" eaLnBrk="1" latinLnBrk="0" hangingPunct="1">
        <a:defRPr sz="1100" kern="1200">
          <a:solidFill>
            <a:schemeClr val="tx1"/>
          </a:solidFill>
          <a:latin typeface="+mn-lt"/>
          <a:ea typeface="+mn-ea"/>
          <a:cs typeface="+mn-cs"/>
        </a:defRPr>
      </a:lvl3pPr>
      <a:lvl4pPr marL="863849" algn="l" defTabSz="575899" rtl="0" eaLnBrk="1" latinLnBrk="0" hangingPunct="1">
        <a:defRPr sz="1100" kern="1200">
          <a:solidFill>
            <a:schemeClr val="tx1"/>
          </a:solidFill>
          <a:latin typeface="+mn-lt"/>
          <a:ea typeface="+mn-ea"/>
          <a:cs typeface="+mn-cs"/>
        </a:defRPr>
      </a:lvl4pPr>
      <a:lvl5pPr marL="1151799" algn="l" defTabSz="575899" rtl="0" eaLnBrk="1" latinLnBrk="0" hangingPunct="1">
        <a:defRPr sz="1100" kern="1200">
          <a:solidFill>
            <a:schemeClr val="tx1"/>
          </a:solidFill>
          <a:latin typeface="+mn-lt"/>
          <a:ea typeface="+mn-ea"/>
          <a:cs typeface="+mn-cs"/>
        </a:defRPr>
      </a:lvl5pPr>
      <a:lvl6pPr marL="1439749" algn="l" defTabSz="575899" rtl="0" eaLnBrk="1" latinLnBrk="0" hangingPunct="1">
        <a:defRPr sz="1100" kern="1200">
          <a:solidFill>
            <a:schemeClr val="tx1"/>
          </a:solidFill>
          <a:latin typeface="+mn-lt"/>
          <a:ea typeface="+mn-ea"/>
          <a:cs typeface="+mn-cs"/>
        </a:defRPr>
      </a:lvl6pPr>
      <a:lvl7pPr marL="1727698" algn="l" defTabSz="575899" rtl="0" eaLnBrk="1" latinLnBrk="0" hangingPunct="1">
        <a:defRPr sz="1100" kern="1200">
          <a:solidFill>
            <a:schemeClr val="tx1"/>
          </a:solidFill>
          <a:latin typeface="+mn-lt"/>
          <a:ea typeface="+mn-ea"/>
          <a:cs typeface="+mn-cs"/>
        </a:defRPr>
      </a:lvl7pPr>
      <a:lvl8pPr marL="2015648" algn="l" defTabSz="575899" rtl="0" eaLnBrk="1" latinLnBrk="0" hangingPunct="1">
        <a:defRPr sz="1100" kern="1200">
          <a:solidFill>
            <a:schemeClr val="tx1"/>
          </a:solidFill>
          <a:latin typeface="+mn-lt"/>
          <a:ea typeface="+mn-ea"/>
          <a:cs typeface="+mn-cs"/>
        </a:defRPr>
      </a:lvl8pPr>
      <a:lvl9pPr marL="2303598" algn="l" defTabSz="575899"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3110" userDrawn="1">
          <p15:clr>
            <a:srgbClr val="5ACBF0"/>
          </p15:clr>
        </p15:guide>
        <p15:guide id="8" pos="4204" userDrawn="1">
          <p15:clr>
            <a:srgbClr val="5ACBF0"/>
          </p15:clr>
        </p15:guide>
        <p15:guide id="9" pos="5356" userDrawn="1">
          <p15:clr>
            <a:srgbClr val="5ACBF0"/>
          </p15:clr>
        </p15:guide>
        <p15:guide id="11" pos="5932" userDrawn="1">
          <p15:clr>
            <a:srgbClr val="5ACBF0"/>
          </p15:clr>
        </p15:guide>
        <p15:guide id="12" pos="6508" userDrawn="1">
          <p15:clr>
            <a:srgbClr val="5ACBF0"/>
          </p15:clr>
        </p15:guide>
        <p15:guide id="14" pos="7084" userDrawn="1">
          <p15:clr>
            <a:srgbClr val="5ACBF0"/>
          </p15:clr>
        </p15:guide>
        <p15:guide id="15" pos="7660" userDrawn="1">
          <p15:clr>
            <a:srgbClr val="5ACBF0"/>
          </p15:clr>
        </p15:guide>
        <p15:guide id="16" pos="288" userDrawn="1">
          <p15:clr>
            <a:srgbClr val="C35EA4"/>
          </p15:clr>
        </p15:guide>
        <p15:guide id="17" pos="7545"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guide id="27" pos="2477" userDrawn="1">
          <p15:clr>
            <a:srgbClr val="5ACBF0"/>
          </p15:clr>
        </p15:guide>
        <p15:guide id="28" pos="3629" userDrawn="1">
          <p15:clr>
            <a:srgbClr val="5ACBF0"/>
          </p15:clr>
        </p15:guide>
        <p15:guide id="29" pos="4780"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4" cstate="print"/>
          <a:srcRect/>
          <a:stretch>
            <a:fillRect/>
          </a:stretch>
        </p:blipFill>
        <p:spPr bwMode="auto">
          <a:xfrm>
            <a:off x="381000" y="6151563"/>
            <a:ext cx="1608138" cy="50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5613" y="152400"/>
            <a:ext cx="8226425" cy="61118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defTabSz="914400">
              <a:defRPr/>
            </a:pPr>
            <a:fld id="{035460D5-6EAC-4BE9-828A-4BBCE5CC2493}" type="slidenum">
              <a:rPr lang="en-US">
                <a:solidFill>
                  <a:srgbClr val="63666A"/>
                </a:solidFill>
              </a:rPr>
              <a:pPr defTabSz="914400">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p:spPr>
        <p:txBody>
          <a:bodyPr wrap="none" anchor="ctr"/>
          <a:lstStyle/>
          <a:p>
            <a:pPr defTabSz="914400"/>
            <a:endParaRPr lang="en-US">
              <a:solidFill>
                <a:srgbClr val="63666A"/>
              </a:solidFill>
            </a:endParaRPr>
          </a:p>
        </p:txBody>
      </p:sp>
      <p:pic>
        <p:nvPicPr>
          <p:cNvPr id="1031" name="Picture 12" descr="Optum_ColorBand-02"/>
          <p:cNvPicPr preferRelativeResize="0">
            <a:picLocks noChangeAspect="1" noChangeArrowheads="1"/>
          </p:cNvPicPr>
          <p:nvPr/>
        </p:nvPicPr>
        <p:blipFill>
          <a:blip r:embed="rId15" cstate="print"/>
          <a:srcRect t="6000"/>
          <a:stretch>
            <a:fillRect/>
          </a:stretch>
        </p:blipFill>
        <p:spPr bwMode="auto">
          <a:xfrm>
            <a:off x="2095500" y="6429375"/>
            <a:ext cx="6591300" cy="47625"/>
          </a:xfrm>
          <a:prstGeom prst="rect">
            <a:avLst/>
          </a:prstGeom>
          <a:noFill/>
          <a:ln w="9525">
            <a:noFill/>
            <a:miter lim="800000"/>
            <a:headEnd/>
            <a:tailEnd/>
          </a:ln>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defTabSz="914400">
              <a:defRPr/>
            </a:pPr>
            <a:r>
              <a:rPr lang="en-US" sz="700" b="0">
                <a:solidFill>
                  <a:srgbClr val="63666A"/>
                </a:solidFill>
              </a:rPr>
              <a:t>Propriety and Confidential. Do not distribute.</a:t>
            </a:r>
          </a:p>
        </p:txBody>
      </p:sp>
      <p:pic>
        <p:nvPicPr>
          <p:cNvPr id="1033" name="Picture 8"/>
          <p:cNvPicPr>
            <a:picLocks noChangeAspect="1"/>
          </p:cNvPicPr>
          <p:nvPr/>
        </p:nvPicPr>
        <p:blipFill>
          <a:blip r:embed="rId16"/>
          <a:srcRect/>
          <a:stretch>
            <a:fillRect/>
          </a:stretch>
        </p:blipFill>
        <p:spPr bwMode="auto">
          <a:xfrm>
            <a:off x="7223125" y="6559550"/>
            <a:ext cx="1454150" cy="139700"/>
          </a:xfrm>
          <a:prstGeom prst="rect">
            <a:avLst/>
          </a:prstGeom>
          <a:noFill/>
          <a:ln w="9525">
            <a:noFill/>
            <a:miter lim="800000"/>
            <a:headEnd/>
            <a:tailEnd/>
          </a:ln>
        </p:spPr>
      </p:pic>
    </p:spTree>
    <p:extLst>
      <p:ext uri="{BB962C8B-B14F-4D97-AF65-F5344CB8AC3E}">
        <p14:creationId xmlns:p14="http://schemas.microsoft.com/office/powerpoint/2010/main" val="25175933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cstate="print"/>
          <a:srcRect/>
          <a:stretch>
            <a:fillRect/>
          </a:stretch>
        </p:blipFill>
        <p:spPr bwMode="auto">
          <a:xfrm>
            <a:off x="381000" y="6151563"/>
            <a:ext cx="1608138" cy="50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5613" y="152400"/>
            <a:ext cx="8226425" cy="61118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defTabSz="914400">
              <a:defRPr/>
            </a:pPr>
            <a:fld id="{035460D5-6EAC-4BE9-828A-4BBCE5CC2493}" type="slidenum">
              <a:rPr lang="en-US">
                <a:solidFill>
                  <a:srgbClr val="63666A"/>
                </a:solidFill>
              </a:rPr>
              <a:pPr defTabSz="914400">
                <a:defRPr/>
              </a:pPr>
              <a:t>‹#›</a:t>
            </a:fld>
            <a:endParaRPr lang="en-US">
              <a:solidFill>
                <a:srgbClr val="63666A"/>
              </a:solidFill>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p:spPr>
        <p:txBody>
          <a:bodyPr wrap="none" anchor="ctr"/>
          <a:lstStyle/>
          <a:p>
            <a:pPr defTabSz="914400"/>
            <a:endParaRPr lang="en-US">
              <a:solidFill>
                <a:srgbClr val="63666A"/>
              </a:solidFill>
            </a:endParaRPr>
          </a:p>
        </p:txBody>
      </p:sp>
      <p:pic>
        <p:nvPicPr>
          <p:cNvPr id="1031" name="Picture 12" descr="Optum_ColorBand-02"/>
          <p:cNvPicPr preferRelativeResize="0">
            <a:picLocks noChangeAspect="1" noChangeArrowheads="1"/>
          </p:cNvPicPr>
          <p:nvPr userDrawn="1"/>
        </p:nvPicPr>
        <p:blipFill>
          <a:blip r:embed="rId15" cstate="print"/>
          <a:srcRect t="6000"/>
          <a:stretch>
            <a:fillRect/>
          </a:stretch>
        </p:blipFill>
        <p:spPr bwMode="auto">
          <a:xfrm>
            <a:off x="2095500" y="6429375"/>
            <a:ext cx="6591300" cy="47625"/>
          </a:xfrm>
          <a:prstGeom prst="rect">
            <a:avLst/>
          </a:prstGeom>
          <a:noFill/>
          <a:ln w="9525">
            <a:noFill/>
            <a:miter lim="800000"/>
            <a:headEnd/>
            <a:tailEnd/>
          </a:ln>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defTabSz="914400">
              <a:defRPr/>
            </a:pPr>
            <a:r>
              <a:rPr lang="en-US" sz="700" b="0">
                <a:solidFill>
                  <a:srgbClr val="63666A"/>
                </a:solidFill>
              </a:rPr>
              <a:t>Propriety and Confidential. Do not distribute.</a:t>
            </a:r>
          </a:p>
        </p:txBody>
      </p:sp>
      <p:pic>
        <p:nvPicPr>
          <p:cNvPr id="1033" name="Picture 8"/>
          <p:cNvPicPr>
            <a:picLocks noChangeAspect="1"/>
          </p:cNvPicPr>
          <p:nvPr userDrawn="1"/>
        </p:nvPicPr>
        <p:blipFill>
          <a:blip r:embed="rId16"/>
          <a:srcRect/>
          <a:stretch>
            <a:fillRect/>
          </a:stretch>
        </p:blipFill>
        <p:spPr bwMode="auto">
          <a:xfrm>
            <a:off x="7223125" y="6559550"/>
            <a:ext cx="1454150" cy="139700"/>
          </a:xfrm>
          <a:prstGeom prst="rect">
            <a:avLst/>
          </a:prstGeom>
          <a:noFill/>
          <a:ln w="9525">
            <a:noFill/>
            <a:miter lim="800000"/>
            <a:headEnd/>
            <a:tailEnd/>
          </a:ln>
        </p:spPr>
      </p:pic>
    </p:spTree>
    <p:extLst>
      <p:ext uri="{BB962C8B-B14F-4D97-AF65-F5344CB8AC3E}">
        <p14:creationId xmlns:p14="http://schemas.microsoft.com/office/powerpoint/2010/main" val="284155292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5" cstate="print"/>
          <a:srcRect/>
          <a:stretch>
            <a:fillRect/>
          </a:stretch>
        </p:blipFill>
        <p:spPr bwMode="auto">
          <a:xfrm>
            <a:off x="381000" y="6151565"/>
            <a:ext cx="1608138" cy="50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5614" y="152401"/>
            <a:ext cx="8226425" cy="61118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2" y="990602"/>
            <a:ext cx="8228013" cy="504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a:defRPr/>
            </a:pPr>
            <a:fld id="{035460D5-6EAC-4BE9-828A-4BBCE5CC2493}" type="slidenum">
              <a:rPr lang="en-US" smtClean="0">
                <a:solidFill>
                  <a:srgbClr val="63666A"/>
                </a:solidFill>
              </a:rPr>
              <a:pPr>
                <a:defRPr/>
              </a:pPr>
              <a:t>‹#›</a:t>
            </a:fld>
            <a:endParaRPr lang="en-US">
              <a:solidFill>
                <a:srgbClr val="63666A"/>
              </a:solidFill>
            </a:endParaRPr>
          </a:p>
        </p:txBody>
      </p:sp>
      <p:sp>
        <p:nvSpPr>
          <p:cNvPr id="2" name="Line 9"/>
          <p:cNvSpPr>
            <a:spLocks noChangeShapeType="1"/>
          </p:cNvSpPr>
          <p:nvPr/>
        </p:nvSpPr>
        <p:spPr bwMode="auto">
          <a:xfrm>
            <a:off x="457201" y="838200"/>
            <a:ext cx="8229600" cy="0"/>
          </a:xfrm>
          <a:prstGeom prst="line">
            <a:avLst/>
          </a:prstGeom>
          <a:noFill/>
          <a:ln w="12700">
            <a:solidFill>
              <a:schemeClr val="accent1"/>
            </a:solidFill>
            <a:round/>
            <a:headEnd/>
            <a:tailEnd/>
          </a:ln>
        </p:spPr>
        <p:txBody>
          <a:bodyPr wrap="none" lIns="91404" tIns="45703" rIns="91404" bIns="45703" anchor="ctr"/>
          <a:lstStyle/>
          <a:p>
            <a:endParaRPr lang="en-US">
              <a:solidFill>
                <a:srgbClr val="63666A"/>
              </a:solidFill>
            </a:endParaRPr>
          </a:p>
        </p:txBody>
      </p:sp>
      <p:pic>
        <p:nvPicPr>
          <p:cNvPr id="1031" name="Picture 12" descr="Optum_ColorBand-02"/>
          <p:cNvPicPr preferRelativeResize="0">
            <a:picLocks noChangeAspect="1" noChangeArrowheads="1"/>
          </p:cNvPicPr>
          <p:nvPr/>
        </p:nvPicPr>
        <p:blipFill>
          <a:blip r:embed="rId16" cstate="print"/>
          <a:srcRect t="6000"/>
          <a:stretch>
            <a:fillRect/>
          </a:stretch>
        </p:blipFill>
        <p:spPr bwMode="auto">
          <a:xfrm>
            <a:off x="2095500" y="6429377"/>
            <a:ext cx="6591300" cy="47625"/>
          </a:xfrm>
          <a:prstGeom prst="rect">
            <a:avLst/>
          </a:prstGeom>
          <a:noFill/>
          <a:ln w="9525">
            <a:noFill/>
            <a:miter lim="800000"/>
            <a:headEnd/>
            <a:tailEnd/>
          </a:ln>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defRPr/>
            </a:pPr>
            <a:r>
              <a:rPr lang="en-US" sz="700" b="0">
                <a:solidFill>
                  <a:srgbClr val="63666A"/>
                </a:solidFill>
              </a:rPr>
              <a:t>Propriety and Confidential. Do not distribute.</a:t>
            </a:r>
          </a:p>
        </p:txBody>
      </p:sp>
      <p:pic>
        <p:nvPicPr>
          <p:cNvPr id="1033" name="Picture 8"/>
          <p:cNvPicPr>
            <a:picLocks noChangeAspect="1"/>
          </p:cNvPicPr>
          <p:nvPr/>
        </p:nvPicPr>
        <p:blipFill>
          <a:blip r:embed="rId17"/>
          <a:srcRect/>
          <a:stretch>
            <a:fillRect/>
          </a:stretch>
        </p:blipFill>
        <p:spPr bwMode="auto">
          <a:xfrm>
            <a:off x="7223126" y="6559552"/>
            <a:ext cx="1454150" cy="139700"/>
          </a:xfrm>
          <a:prstGeom prst="rect">
            <a:avLst/>
          </a:prstGeom>
          <a:noFill/>
          <a:ln w="9525">
            <a:noFill/>
            <a:miter lim="800000"/>
            <a:headEnd/>
            <a:tailEnd/>
          </a:ln>
        </p:spPr>
      </p:pic>
    </p:spTree>
    <p:extLst>
      <p:ext uri="{BB962C8B-B14F-4D97-AF65-F5344CB8AC3E}">
        <p14:creationId xmlns:p14="http://schemas.microsoft.com/office/powerpoint/2010/main" val="214597234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028" algn="l" rtl="0" fontAlgn="base">
        <a:spcBef>
          <a:spcPct val="0"/>
        </a:spcBef>
        <a:spcAft>
          <a:spcPct val="0"/>
        </a:spcAft>
        <a:defRPr>
          <a:solidFill>
            <a:schemeClr val="tx1"/>
          </a:solidFill>
          <a:latin typeface="Arial" charset="0"/>
          <a:ea typeface="Arial Unicode MS" charset="0"/>
          <a:cs typeface="Arial Unicode MS" charset="0"/>
        </a:defRPr>
      </a:lvl6pPr>
      <a:lvl7pPr marL="914055" algn="l" rtl="0" fontAlgn="base">
        <a:spcBef>
          <a:spcPct val="0"/>
        </a:spcBef>
        <a:spcAft>
          <a:spcPct val="0"/>
        </a:spcAft>
        <a:defRPr>
          <a:solidFill>
            <a:schemeClr val="tx1"/>
          </a:solidFill>
          <a:latin typeface="Arial" charset="0"/>
          <a:ea typeface="Arial Unicode MS" charset="0"/>
          <a:cs typeface="Arial Unicode MS" charset="0"/>
        </a:defRPr>
      </a:lvl7pPr>
      <a:lvl8pPr marL="1371083" algn="l" rtl="0" fontAlgn="base">
        <a:spcBef>
          <a:spcPct val="0"/>
        </a:spcBef>
        <a:spcAft>
          <a:spcPct val="0"/>
        </a:spcAft>
        <a:defRPr>
          <a:solidFill>
            <a:schemeClr val="tx1"/>
          </a:solidFill>
          <a:latin typeface="Arial" charset="0"/>
          <a:ea typeface="Arial Unicode MS" charset="0"/>
          <a:cs typeface="Arial Unicode MS" charset="0"/>
        </a:defRPr>
      </a:lvl8pPr>
      <a:lvl9pPr marL="182811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770" indent="-34277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343" indent="-150756"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466" indent="-177733"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108" indent="-171384"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6750" indent="-171384"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3778" indent="-171384" algn="l" rtl="0" fontAlgn="base">
        <a:lnSpc>
          <a:spcPct val="95000"/>
        </a:lnSpc>
        <a:spcBef>
          <a:spcPct val="0"/>
        </a:spcBef>
        <a:spcAft>
          <a:spcPct val="35000"/>
        </a:spcAft>
        <a:buChar char="»"/>
        <a:defRPr sz="1400">
          <a:solidFill>
            <a:schemeClr val="tx1"/>
          </a:solidFill>
          <a:latin typeface="+mn-lt"/>
          <a:ea typeface="+mn-ea"/>
          <a:cs typeface="+mn-cs"/>
        </a:defRPr>
      </a:lvl6pPr>
      <a:lvl7pPr marL="1840805" indent="-171384" algn="l" rtl="0" fontAlgn="base">
        <a:lnSpc>
          <a:spcPct val="95000"/>
        </a:lnSpc>
        <a:spcBef>
          <a:spcPct val="0"/>
        </a:spcBef>
        <a:spcAft>
          <a:spcPct val="35000"/>
        </a:spcAft>
        <a:buChar char="»"/>
        <a:defRPr sz="1400">
          <a:solidFill>
            <a:schemeClr val="tx1"/>
          </a:solidFill>
          <a:latin typeface="+mn-lt"/>
          <a:ea typeface="+mn-ea"/>
          <a:cs typeface="+mn-cs"/>
        </a:defRPr>
      </a:lvl7pPr>
      <a:lvl8pPr marL="2297833" indent="-171384" algn="l" rtl="0" fontAlgn="base">
        <a:lnSpc>
          <a:spcPct val="95000"/>
        </a:lnSpc>
        <a:spcBef>
          <a:spcPct val="0"/>
        </a:spcBef>
        <a:spcAft>
          <a:spcPct val="35000"/>
        </a:spcAft>
        <a:buChar char="»"/>
        <a:defRPr sz="1400">
          <a:solidFill>
            <a:schemeClr val="tx1"/>
          </a:solidFill>
          <a:latin typeface="+mn-lt"/>
          <a:ea typeface="+mn-ea"/>
          <a:cs typeface="+mn-cs"/>
        </a:defRPr>
      </a:lvl8pPr>
      <a:lvl9pPr marL="2754860" indent="-171384"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028" rtl="0" eaLnBrk="1" latinLnBrk="0" hangingPunct="1">
        <a:defRPr sz="1800" kern="1200">
          <a:solidFill>
            <a:schemeClr val="tx1"/>
          </a:solidFill>
          <a:latin typeface="+mn-lt"/>
          <a:ea typeface="+mn-ea"/>
          <a:cs typeface="+mn-cs"/>
        </a:defRPr>
      </a:lvl1pPr>
      <a:lvl2pPr marL="457028" algn="l" defTabSz="457028" rtl="0" eaLnBrk="1" latinLnBrk="0" hangingPunct="1">
        <a:defRPr sz="1800" kern="1200">
          <a:solidFill>
            <a:schemeClr val="tx1"/>
          </a:solidFill>
          <a:latin typeface="+mn-lt"/>
          <a:ea typeface="+mn-ea"/>
          <a:cs typeface="+mn-cs"/>
        </a:defRPr>
      </a:lvl2pPr>
      <a:lvl3pPr marL="914055" algn="l" defTabSz="457028" rtl="0" eaLnBrk="1" latinLnBrk="0" hangingPunct="1">
        <a:defRPr sz="1800" kern="1200">
          <a:solidFill>
            <a:schemeClr val="tx1"/>
          </a:solidFill>
          <a:latin typeface="+mn-lt"/>
          <a:ea typeface="+mn-ea"/>
          <a:cs typeface="+mn-cs"/>
        </a:defRPr>
      </a:lvl3pPr>
      <a:lvl4pPr marL="1371083" algn="l" defTabSz="457028" rtl="0" eaLnBrk="1" latinLnBrk="0" hangingPunct="1">
        <a:defRPr sz="1800" kern="1200">
          <a:solidFill>
            <a:schemeClr val="tx1"/>
          </a:solidFill>
          <a:latin typeface="+mn-lt"/>
          <a:ea typeface="+mn-ea"/>
          <a:cs typeface="+mn-cs"/>
        </a:defRPr>
      </a:lvl4pPr>
      <a:lvl5pPr marL="1828110" algn="l" defTabSz="457028" rtl="0" eaLnBrk="1" latinLnBrk="0" hangingPunct="1">
        <a:defRPr sz="1800" kern="1200">
          <a:solidFill>
            <a:schemeClr val="tx1"/>
          </a:solidFill>
          <a:latin typeface="+mn-lt"/>
          <a:ea typeface="+mn-ea"/>
          <a:cs typeface="+mn-cs"/>
        </a:defRPr>
      </a:lvl5pPr>
      <a:lvl6pPr marL="2285138" algn="l" defTabSz="457028" rtl="0" eaLnBrk="1" latinLnBrk="0" hangingPunct="1">
        <a:defRPr sz="1800" kern="1200">
          <a:solidFill>
            <a:schemeClr val="tx1"/>
          </a:solidFill>
          <a:latin typeface="+mn-lt"/>
          <a:ea typeface="+mn-ea"/>
          <a:cs typeface="+mn-cs"/>
        </a:defRPr>
      </a:lvl6pPr>
      <a:lvl7pPr marL="2742164" algn="l" defTabSz="457028" rtl="0" eaLnBrk="1" latinLnBrk="0" hangingPunct="1">
        <a:defRPr sz="1800" kern="1200">
          <a:solidFill>
            <a:schemeClr val="tx1"/>
          </a:solidFill>
          <a:latin typeface="+mn-lt"/>
          <a:ea typeface="+mn-ea"/>
          <a:cs typeface="+mn-cs"/>
        </a:defRPr>
      </a:lvl7pPr>
      <a:lvl8pPr marL="3199194" algn="l" defTabSz="457028" rtl="0" eaLnBrk="1" latinLnBrk="0" hangingPunct="1">
        <a:defRPr sz="1800" kern="1200">
          <a:solidFill>
            <a:schemeClr val="tx1"/>
          </a:solidFill>
          <a:latin typeface="+mn-lt"/>
          <a:ea typeface="+mn-ea"/>
          <a:cs typeface="+mn-cs"/>
        </a:defRPr>
      </a:lvl8pPr>
      <a:lvl9pPr marL="3656220" algn="l" defTabSz="45702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jpe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6.png"/><Relationship Id="rId1" Type="http://schemas.openxmlformats.org/officeDocument/2006/relationships/slideLayout" Target="../slideLayouts/slideLayout61.xml"/><Relationship Id="rId5" Type="http://schemas.openxmlformats.org/officeDocument/2006/relationships/image" Target="../media/image20.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BE09A6-F4AF-5A43-857A-6BCF0CDB3E00}"/>
              </a:ext>
            </a:extLst>
          </p:cNvPr>
          <p:cNvPicPr>
            <a:picLocks noChangeAspect="1"/>
          </p:cNvPicPr>
          <p:nvPr/>
        </p:nvPicPr>
        <p:blipFill>
          <a:blip r:embed="rId2"/>
          <a:stretch>
            <a:fillRect/>
          </a:stretch>
        </p:blipFill>
        <p:spPr>
          <a:xfrm>
            <a:off x="3544" y="1447800"/>
            <a:ext cx="9144000" cy="3366501"/>
          </a:xfrm>
          <a:prstGeom prst="rect">
            <a:avLst/>
          </a:prstGeom>
        </p:spPr>
      </p:pic>
      <p:sp>
        <p:nvSpPr>
          <p:cNvPr id="3" name="Title 3">
            <a:extLst>
              <a:ext uri="{FF2B5EF4-FFF2-40B4-BE49-F238E27FC236}">
                <a16:creationId xmlns:a16="http://schemas.microsoft.com/office/drawing/2014/main" id="{07E760F7-C3A4-FD40-94E5-B7E3B469372B}"/>
              </a:ext>
            </a:extLst>
          </p:cNvPr>
          <p:cNvSpPr txBox="1">
            <a:spLocks/>
          </p:cNvSpPr>
          <p:nvPr/>
        </p:nvSpPr>
        <p:spPr bwMode="gray">
          <a:xfrm>
            <a:off x="305405" y="2857206"/>
            <a:ext cx="5580290" cy="273844"/>
          </a:xfrm>
          <a:prstGeom prst="rect">
            <a:avLst/>
          </a:prstGeom>
        </p:spPr>
        <p:txBody>
          <a:bodyPr vert="horz" lIns="0" tIns="0" rIns="0" bIns="0" rtlCol="0" anchor="b">
            <a:noAutofit/>
          </a:bodyPr>
          <a:lstStyle>
            <a:lvl1pPr algn="l" defTabSz="685800" rtl="0" eaLnBrk="1" latinLnBrk="0" hangingPunct="1">
              <a:lnSpc>
                <a:spcPct val="90000"/>
              </a:lnSpc>
              <a:spcBef>
                <a:spcPct val="0"/>
              </a:spcBef>
              <a:buNone/>
              <a:defRPr sz="2400" kern="1200">
                <a:solidFill>
                  <a:srgbClr val="55565A"/>
                </a:solidFill>
                <a:latin typeface="+mj-lt"/>
                <a:ea typeface="+mj-ea"/>
                <a:cs typeface="+mj-cs"/>
              </a:defRPr>
            </a:lvl1pPr>
          </a:lstStyle>
          <a:p>
            <a:r>
              <a:rPr lang="en-US" sz="3200" b="1">
                <a:solidFill>
                  <a:schemeClr val="bg1"/>
                </a:solidFill>
                <a:latin typeface="+mn-lt"/>
                <a:cs typeface="Calibri" panose="020F0502020204030204" pitchFamily="34" charset="0"/>
              </a:rPr>
              <a:t>Course :</a:t>
            </a:r>
          </a:p>
          <a:p>
            <a:r>
              <a:rPr lang="en-US" sz="3200" b="1">
                <a:solidFill>
                  <a:schemeClr val="bg1"/>
                </a:solidFill>
                <a:latin typeface="+mn-lt"/>
                <a:cs typeface="Calibri" panose="020F0502020204030204" pitchFamily="34" charset="0"/>
              </a:rPr>
              <a:t>AI Foundation for ALL</a:t>
            </a:r>
          </a:p>
        </p:txBody>
      </p:sp>
      <p:pic>
        <p:nvPicPr>
          <p:cNvPr id="4" name="Picture 3">
            <a:extLst>
              <a:ext uri="{FF2B5EF4-FFF2-40B4-BE49-F238E27FC236}">
                <a16:creationId xmlns:a16="http://schemas.microsoft.com/office/drawing/2014/main" id="{34F74067-5CAC-4D4B-910D-6EC160FE51D3}"/>
              </a:ext>
            </a:extLst>
          </p:cNvPr>
          <p:cNvPicPr>
            <a:picLocks noChangeAspect="1"/>
          </p:cNvPicPr>
          <p:nvPr/>
        </p:nvPicPr>
        <p:blipFill>
          <a:blip r:embed="rId3"/>
          <a:stretch>
            <a:fillRect/>
          </a:stretch>
        </p:blipFill>
        <p:spPr>
          <a:xfrm>
            <a:off x="7404665" y="33550"/>
            <a:ext cx="1726325" cy="468894"/>
          </a:xfrm>
          <a:prstGeom prst="rect">
            <a:avLst/>
          </a:prstGeom>
        </p:spPr>
      </p:pic>
      <p:sp>
        <p:nvSpPr>
          <p:cNvPr id="6" name="TextBox 5">
            <a:extLst>
              <a:ext uri="{FF2B5EF4-FFF2-40B4-BE49-F238E27FC236}">
                <a16:creationId xmlns:a16="http://schemas.microsoft.com/office/drawing/2014/main" id="{3D489446-48F7-DE48-A0B2-CA51AB6143A7}"/>
              </a:ext>
            </a:extLst>
          </p:cNvPr>
          <p:cNvSpPr txBox="1"/>
          <p:nvPr/>
        </p:nvSpPr>
        <p:spPr>
          <a:xfrm>
            <a:off x="303633" y="3501904"/>
            <a:ext cx="3387825" cy="715581"/>
          </a:xfrm>
          <a:prstGeom prst="rect">
            <a:avLst/>
          </a:prstGeom>
          <a:noFill/>
        </p:spPr>
        <p:txBody>
          <a:bodyPr wrap="square" rtlCol="0">
            <a:spAutoFit/>
          </a:bodyPr>
          <a:lstStyle/>
          <a:p>
            <a:r>
              <a:rPr lang="en-US" sz="1350">
                <a:solidFill>
                  <a:schemeClr val="bg1"/>
                </a:solidFill>
              </a:rPr>
              <a:t>Instructors : </a:t>
            </a:r>
          </a:p>
          <a:p>
            <a:r>
              <a:rPr lang="en-US" sz="1350">
                <a:solidFill>
                  <a:schemeClr val="bg1"/>
                </a:solidFill>
              </a:rPr>
              <a:t>	     </a:t>
            </a:r>
            <a:r>
              <a:rPr lang="en-US" sz="1350" b="1">
                <a:solidFill>
                  <a:schemeClr val="bg1"/>
                </a:solidFill>
              </a:rPr>
              <a:t>Alok Gupta</a:t>
            </a:r>
          </a:p>
          <a:p>
            <a:r>
              <a:rPr lang="en-US" sz="1350" b="1">
                <a:solidFill>
                  <a:schemeClr val="bg1"/>
                </a:solidFill>
              </a:rPr>
              <a:t>	     Mansi Jain</a:t>
            </a:r>
          </a:p>
        </p:txBody>
      </p:sp>
      <p:sp>
        <p:nvSpPr>
          <p:cNvPr id="7" name="Rectangle 6">
            <a:extLst>
              <a:ext uri="{FF2B5EF4-FFF2-40B4-BE49-F238E27FC236}">
                <a16:creationId xmlns:a16="http://schemas.microsoft.com/office/drawing/2014/main" id="{03D7AB22-C61F-4691-9110-5521EABD72B4}"/>
              </a:ext>
            </a:extLst>
          </p:cNvPr>
          <p:cNvSpPr/>
          <p:nvPr/>
        </p:nvSpPr>
        <p:spPr bwMode="auto">
          <a:xfrm>
            <a:off x="381000" y="685800"/>
            <a:ext cx="8382000" cy="391146"/>
          </a:xfrm>
          <a:prstGeom prst="rect">
            <a:avLst/>
          </a:prstGeom>
          <a:solidFill>
            <a:schemeClr val="bg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Tree>
    <p:extLst>
      <p:ext uri="{BB962C8B-B14F-4D97-AF65-F5344CB8AC3E}">
        <p14:creationId xmlns:p14="http://schemas.microsoft.com/office/powerpoint/2010/main" val="339480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1229" y="27514"/>
            <a:ext cx="7271065" cy="675081"/>
          </a:xfrm>
          <a:prstGeom prst="rect">
            <a:avLst/>
          </a:prstGeom>
        </p:spPr>
        <p:txBody>
          <a:bodyPr lIns="75259" tIns="37629" rIns="75259" bIns="37629" anchor="b" anchorCtr="0"/>
          <a:lstStyle>
            <a:lvl1pPr algn="l" defTabSz="575682" rtl="0" eaLnBrk="1" latinLnBrk="0" hangingPunct="1">
              <a:lnSpc>
                <a:spcPct val="90000"/>
              </a:lnSpc>
              <a:spcBef>
                <a:spcPct val="0"/>
              </a:spcBef>
              <a:buNone/>
              <a:defRPr lang="en-US" sz="3000" b="1" kern="1200" cap="none" spc="-63" baseline="0">
                <a:ln w="3175">
                  <a:noFill/>
                </a:ln>
                <a:solidFill>
                  <a:schemeClr val="tx2"/>
                </a:solidFill>
                <a:effectLst/>
                <a:latin typeface="+mj-lt"/>
                <a:ea typeface="+mn-ea"/>
                <a:cs typeface="Segoe UI" pitchFamily="34" charset="0"/>
              </a:defRPr>
            </a:lvl1pPr>
          </a:lstStyle>
          <a:p>
            <a:pPr defTabSz="914055"/>
            <a:r>
              <a:rPr sz="2400">
                <a:solidFill>
                  <a:srgbClr val="002060"/>
                </a:solidFill>
              </a:rPr>
              <a:t>Technology Stack</a:t>
            </a:r>
            <a:endParaRPr sz="2400">
              <a:solidFill>
                <a:srgbClr val="002060"/>
              </a:solidFill>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7220575"/>
              </p:ext>
            </p:extLst>
          </p:nvPr>
        </p:nvGraphicFramePr>
        <p:xfrm>
          <a:off x="609600" y="1143000"/>
          <a:ext cx="7620000" cy="4518660"/>
        </p:xfrm>
        <a:graphic>
          <a:graphicData uri="http://schemas.openxmlformats.org/drawingml/2006/table">
            <a:tbl>
              <a:tblPr firstRow="1" bandRow="1"/>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00050">
                <a:tc>
                  <a:txBody>
                    <a:bodyPr/>
                    <a:lstStyle>
                      <a:lvl1pPr marL="0" algn="l" defTabSz="457028" rtl="0" eaLnBrk="1" latinLnBrk="0" hangingPunct="1">
                        <a:defRPr sz="1800" b="1" kern="1200">
                          <a:solidFill>
                            <a:schemeClr val="lt1"/>
                          </a:solidFill>
                          <a:latin typeface="Arial"/>
                        </a:defRPr>
                      </a:lvl1pPr>
                      <a:lvl2pPr marL="457028" algn="l" defTabSz="457028" rtl="0" eaLnBrk="1" latinLnBrk="0" hangingPunct="1">
                        <a:defRPr sz="1800" b="1" kern="1200">
                          <a:solidFill>
                            <a:schemeClr val="lt1"/>
                          </a:solidFill>
                          <a:latin typeface="Arial"/>
                        </a:defRPr>
                      </a:lvl2pPr>
                      <a:lvl3pPr marL="914055" algn="l" defTabSz="457028" rtl="0" eaLnBrk="1" latinLnBrk="0" hangingPunct="1">
                        <a:defRPr sz="1800" b="1" kern="1200">
                          <a:solidFill>
                            <a:schemeClr val="lt1"/>
                          </a:solidFill>
                          <a:latin typeface="Arial"/>
                        </a:defRPr>
                      </a:lvl3pPr>
                      <a:lvl4pPr marL="1371083" algn="l" defTabSz="457028" rtl="0" eaLnBrk="1" latinLnBrk="0" hangingPunct="1">
                        <a:defRPr sz="1800" b="1" kern="1200">
                          <a:solidFill>
                            <a:schemeClr val="lt1"/>
                          </a:solidFill>
                          <a:latin typeface="Arial"/>
                        </a:defRPr>
                      </a:lvl4pPr>
                      <a:lvl5pPr marL="1828110" algn="l" defTabSz="457028" rtl="0" eaLnBrk="1" latinLnBrk="0" hangingPunct="1">
                        <a:defRPr sz="1800" b="1" kern="1200">
                          <a:solidFill>
                            <a:schemeClr val="lt1"/>
                          </a:solidFill>
                          <a:latin typeface="Arial"/>
                        </a:defRPr>
                      </a:lvl5pPr>
                      <a:lvl6pPr marL="2285138" algn="l" defTabSz="457028" rtl="0" eaLnBrk="1" latinLnBrk="0" hangingPunct="1">
                        <a:defRPr sz="1800" b="1" kern="1200">
                          <a:solidFill>
                            <a:schemeClr val="lt1"/>
                          </a:solidFill>
                          <a:latin typeface="Arial"/>
                        </a:defRPr>
                      </a:lvl6pPr>
                      <a:lvl7pPr marL="2742164" algn="l" defTabSz="457028" rtl="0" eaLnBrk="1" latinLnBrk="0" hangingPunct="1">
                        <a:defRPr sz="1800" b="1" kern="1200">
                          <a:solidFill>
                            <a:schemeClr val="lt1"/>
                          </a:solidFill>
                          <a:latin typeface="Arial"/>
                        </a:defRPr>
                      </a:lvl7pPr>
                      <a:lvl8pPr marL="3199194" algn="l" defTabSz="457028" rtl="0" eaLnBrk="1" latinLnBrk="0" hangingPunct="1">
                        <a:defRPr sz="1800" b="1" kern="1200">
                          <a:solidFill>
                            <a:schemeClr val="lt1"/>
                          </a:solidFill>
                          <a:latin typeface="Arial"/>
                        </a:defRPr>
                      </a:lvl8pPr>
                      <a:lvl9pPr marL="3656220" algn="l" defTabSz="457028" rtl="0" eaLnBrk="1" latinLnBrk="0" hangingPunct="1">
                        <a:defRPr sz="1800" b="1" kern="1200">
                          <a:solidFill>
                            <a:schemeClr val="lt1"/>
                          </a:solidFill>
                          <a:latin typeface="Arial"/>
                        </a:defRPr>
                      </a:lvl9pPr>
                    </a:lstStyle>
                    <a:p>
                      <a:endParaRPr lang="en-US" sz="140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87722"/>
                    </a:solidFill>
                  </a:tcPr>
                </a:tc>
                <a:tc>
                  <a:txBody>
                    <a:bodyPr/>
                    <a:lstStyle>
                      <a:lvl1pPr marL="0" algn="l" defTabSz="457028" rtl="0" eaLnBrk="1" latinLnBrk="0" hangingPunct="1">
                        <a:defRPr sz="1800" b="1" kern="1200">
                          <a:solidFill>
                            <a:schemeClr val="lt1"/>
                          </a:solidFill>
                          <a:latin typeface="Arial"/>
                        </a:defRPr>
                      </a:lvl1pPr>
                      <a:lvl2pPr marL="457028" algn="l" defTabSz="457028" rtl="0" eaLnBrk="1" latinLnBrk="0" hangingPunct="1">
                        <a:defRPr sz="1800" b="1" kern="1200">
                          <a:solidFill>
                            <a:schemeClr val="lt1"/>
                          </a:solidFill>
                          <a:latin typeface="Arial"/>
                        </a:defRPr>
                      </a:lvl2pPr>
                      <a:lvl3pPr marL="914055" algn="l" defTabSz="457028" rtl="0" eaLnBrk="1" latinLnBrk="0" hangingPunct="1">
                        <a:defRPr sz="1800" b="1" kern="1200">
                          <a:solidFill>
                            <a:schemeClr val="lt1"/>
                          </a:solidFill>
                          <a:latin typeface="Arial"/>
                        </a:defRPr>
                      </a:lvl3pPr>
                      <a:lvl4pPr marL="1371083" algn="l" defTabSz="457028" rtl="0" eaLnBrk="1" latinLnBrk="0" hangingPunct="1">
                        <a:defRPr sz="1800" b="1" kern="1200">
                          <a:solidFill>
                            <a:schemeClr val="lt1"/>
                          </a:solidFill>
                          <a:latin typeface="Arial"/>
                        </a:defRPr>
                      </a:lvl4pPr>
                      <a:lvl5pPr marL="1828110" algn="l" defTabSz="457028" rtl="0" eaLnBrk="1" latinLnBrk="0" hangingPunct="1">
                        <a:defRPr sz="1800" b="1" kern="1200">
                          <a:solidFill>
                            <a:schemeClr val="lt1"/>
                          </a:solidFill>
                          <a:latin typeface="Arial"/>
                        </a:defRPr>
                      </a:lvl5pPr>
                      <a:lvl6pPr marL="2285138" algn="l" defTabSz="457028" rtl="0" eaLnBrk="1" latinLnBrk="0" hangingPunct="1">
                        <a:defRPr sz="1800" b="1" kern="1200">
                          <a:solidFill>
                            <a:schemeClr val="lt1"/>
                          </a:solidFill>
                          <a:latin typeface="Arial"/>
                        </a:defRPr>
                      </a:lvl6pPr>
                      <a:lvl7pPr marL="2742164" algn="l" defTabSz="457028" rtl="0" eaLnBrk="1" latinLnBrk="0" hangingPunct="1">
                        <a:defRPr sz="1800" b="1" kern="1200">
                          <a:solidFill>
                            <a:schemeClr val="lt1"/>
                          </a:solidFill>
                          <a:latin typeface="Arial"/>
                        </a:defRPr>
                      </a:lvl7pPr>
                      <a:lvl8pPr marL="3199194" algn="l" defTabSz="457028" rtl="0" eaLnBrk="1" latinLnBrk="0" hangingPunct="1">
                        <a:defRPr sz="1800" b="1" kern="1200">
                          <a:solidFill>
                            <a:schemeClr val="lt1"/>
                          </a:solidFill>
                          <a:latin typeface="Arial"/>
                        </a:defRPr>
                      </a:lvl8pPr>
                      <a:lvl9pPr marL="3656220" algn="l" defTabSz="457028" rtl="0" eaLnBrk="1" latinLnBrk="0" hangingPunct="1">
                        <a:defRPr sz="1800" b="1" kern="1200">
                          <a:solidFill>
                            <a:schemeClr val="lt1"/>
                          </a:solidFill>
                          <a:latin typeface="Arial"/>
                        </a:defRPr>
                      </a:lvl9pPr>
                    </a:lstStyle>
                    <a:p>
                      <a:endParaRPr lang="en-US" sz="140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87722"/>
                    </a:solidFill>
                  </a:tcPr>
                </a:tc>
                <a:extLst>
                  <a:ext uri="{0D108BD9-81ED-4DB2-BD59-A6C34878D82A}">
                    <a16:rowId xmlns:a16="http://schemas.microsoft.com/office/drawing/2014/main" val="10000"/>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Data</a:t>
                      </a:r>
                      <a:r>
                        <a:rPr lang="en-US" sz="1400" baseline="0"/>
                        <a:t> Preparation and Feature Identification</a:t>
                      </a:r>
                      <a:endParaRPr lang="en-US" sz="140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SQL And Python</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extLst>
                  <a:ext uri="{0D108BD9-81ED-4DB2-BD59-A6C34878D82A}">
                    <a16:rowId xmlns:a16="http://schemas.microsoft.com/office/drawing/2014/main" val="10001"/>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Algorithm building and  Model Selection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Python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extLst>
                  <a:ext uri="{0D108BD9-81ED-4DB2-BD59-A6C34878D82A}">
                    <a16:rowId xmlns:a16="http://schemas.microsoft.com/office/drawing/2014/main" val="10002"/>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Serialization/Deployment</a:t>
                      </a:r>
                      <a:r>
                        <a:rPr lang="en-US" sz="1400" baseline="0"/>
                        <a:t> of </a:t>
                      </a:r>
                      <a:r>
                        <a:rPr lang="en-US" sz="1400"/>
                        <a:t>Model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PKL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extLst>
                  <a:ext uri="{0D108BD9-81ED-4DB2-BD59-A6C34878D82A}">
                    <a16:rowId xmlns:a16="http://schemas.microsoft.com/office/drawing/2014/main" val="10003"/>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API Building</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b="1"/>
                        <a:t>Explored Flask</a:t>
                      </a:r>
                      <a:r>
                        <a:rPr lang="en-US" sz="1400"/>
                        <a:t>, Python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extLst>
                  <a:ext uri="{0D108BD9-81ED-4DB2-BD59-A6C34878D82A}">
                    <a16:rowId xmlns:a16="http://schemas.microsoft.com/office/drawing/2014/main" val="10004"/>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Code Repository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Optum GitHub</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extLst>
                  <a:ext uri="{0D108BD9-81ED-4DB2-BD59-A6C34878D82A}">
                    <a16:rowId xmlns:a16="http://schemas.microsoft.com/office/drawing/2014/main" val="10005"/>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CI/CD</a:t>
                      </a:r>
                      <a:r>
                        <a:rPr lang="en-US" sz="1400" baseline="0"/>
                        <a:t> Pipeline</a:t>
                      </a:r>
                      <a:endParaRPr lang="en-US" sz="140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Jenkins Pipeline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extLst>
                  <a:ext uri="{0D108BD9-81ED-4DB2-BD59-A6C34878D82A}">
                    <a16:rowId xmlns:a16="http://schemas.microsoft.com/office/drawing/2014/main" val="10006"/>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Docker Repository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Optum Docker Registry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extLst>
                  <a:ext uri="{0D108BD9-81ED-4DB2-BD59-A6C34878D82A}">
                    <a16:rowId xmlns:a16="http://schemas.microsoft.com/office/drawing/2014/main" val="10007"/>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Deployment Environment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OSO Origin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extLst>
                  <a:ext uri="{0D108BD9-81ED-4DB2-BD59-A6C34878D82A}">
                    <a16:rowId xmlns:a16="http://schemas.microsoft.com/office/drawing/2014/main" val="10008"/>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a:t>Tools Used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r>
                        <a:rPr lang="en-US" sz="1400" u="sng" err="1"/>
                        <a:t>Jupyter</a:t>
                      </a:r>
                      <a:r>
                        <a:rPr lang="en-US" sz="1400"/>
                        <a:t> Notebook, SQL Server, Visual Studio 2017</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40000"/>
                      </a:srgbClr>
                    </a:solidFill>
                  </a:tcPr>
                </a:tc>
                <a:extLst>
                  <a:ext uri="{0D108BD9-81ED-4DB2-BD59-A6C34878D82A}">
                    <a16:rowId xmlns:a16="http://schemas.microsoft.com/office/drawing/2014/main" val="10009"/>
                  </a:ext>
                </a:extLst>
              </a:tr>
              <a:tr h="400050">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endParaRPr lang="en-US" sz="140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tc>
                  <a:txBody>
                    <a:bodyPr/>
                    <a:lstStyle>
                      <a:lvl1pPr marL="0" algn="l" defTabSz="457028" rtl="0" eaLnBrk="1" latinLnBrk="0" hangingPunct="1">
                        <a:defRPr sz="1800" kern="1200">
                          <a:solidFill>
                            <a:schemeClr val="dk1"/>
                          </a:solidFill>
                          <a:latin typeface="Arial"/>
                        </a:defRPr>
                      </a:lvl1pPr>
                      <a:lvl2pPr marL="457028" algn="l" defTabSz="457028" rtl="0" eaLnBrk="1" latinLnBrk="0" hangingPunct="1">
                        <a:defRPr sz="1800" kern="1200">
                          <a:solidFill>
                            <a:schemeClr val="dk1"/>
                          </a:solidFill>
                          <a:latin typeface="Arial"/>
                        </a:defRPr>
                      </a:lvl2pPr>
                      <a:lvl3pPr marL="914055" algn="l" defTabSz="457028" rtl="0" eaLnBrk="1" latinLnBrk="0" hangingPunct="1">
                        <a:defRPr sz="1800" kern="1200">
                          <a:solidFill>
                            <a:schemeClr val="dk1"/>
                          </a:solidFill>
                          <a:latin typeface="Arial"/>
                        </a:defRPr>
                      </a:lvl3pPr>
                      <a:lvl4pPr marL="1371083" algn="l" defTabSz="457028" rtl="0" eaLnBrk="1" latinLnBrk="0" hangingPunct="1">
                        <a:defRPr sz="1800" kern="1200">
                          <a:solidFill>
                            <a:schemeClr val="dk1"/>
                          </a:solidFill>
                          <a:latin typeface="Arial"/>
                        </a:defRPr>
                      </a:lvl4pPr>
                      <a:lvl5pPr marL="1828110" algn="l" defTabSz="457028" rtl="0" eaLnBrk="1" latinLnBrk="0" hangingPunct="1">
                        <a:defRPr sz="1800" kern="1200">
                          <a:solidFill>
                            <a:schemeClr val="dk1"/>
                          </a:solidFill>
                          <a:latin typeface="Arial"/>
                        </a:defRPr>
                      </a:lvl5pPr>
                      <a:lvl6pPr marL="2285138" algn="l" defTabSz="457028" rtl="0" eaLnBrk="1" latinLnBrk="0" hangingPunct="1">
                        <a:defRPr sz="1800" kern="1200">
                          <a:solidFill>
                            <a:schemeClr val="dk1"/>
                          </a:solidFill>
                          <a:latin typeface="Arial"/>
                        </a:defRPr>
                      </a:lvl6pPr>
                      <a:lvl7pPr marL="2742164" algn="l" defTabSz="457028" rtl="0" eaLnBrk="1" latinLnBrk="0" hangingPunct="1">
                        <a:defRPr sz="1800" kern="1200">
                          <a:solidFill>
                            <a:schemeClr val="dk1"/>
                          </a:solidFill>
                          <a:latin typeface="Arial"/>
                        </a:defRPr>
                      </a:lvl7pPr>
                      <a:lvl8pPr marL="3199194" algn="l" defTabSz="457028" rtl="0" eaLnBrk="1" latinLnBrk="0" hangingPunct="1">
                        <a:defRPr sz="1800" kern="1200">
                          <a:solidFill>
                            <a:schemeClr val="dk1"/>
                          </a:solidFill>
                          <a:latin typeface="Arial"/>
                        </a:defRPr>
                      </a:lvl8pPr>
                      <a:lvl9pPr marL="3656220" algn="l" defTabSz="457028" rtl="0" eaLnBrk="1" latinLnBrk="0" hangingPunct="1">
                        <a:defRPr sz="1800" kern="1200">
                          <a:solidFill>
                            <a:schemeClr val="dk1"/>
                          </a:solidFill>
                          <a:latin typeface="Arial"/>
                        </a:defRPr>
                      </a:lvl9pPr>
                    </a:lstStyle>
                    <a:p>
                      <a:endParaRPr lang="en-US" sz="140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87722">
                        <a:tint val="20000"/>
                      </a:srgbClr>
                    </a:solidFill>
                  </a:tcPr>
                </a:tc>
                <a:extLst>
                  <a:ext uri="{0D108BD9-81ED-4DB2-BD59-A6C34878D82A}">
                    <a16:rowId xmlns:a16="http://schemas.microsoft.com/office/drawing/2014/main" val="10010"/>
                  </a:ext>
                </a:extLst>
              </a:tr>
            </a:tbl>
          </a:graphicData>
        </a:graphic>
      </p:graphicFrame>
      <p:pic>
        <p:nvPicPr>
          <p:cNvPr id="5" name="Picture 4">
            <a:extLst>
              <a:ext uri="{FF2B5EF4-FFF2-40B4-BE49-F238E27FC236}">
                <a16:creationId xmlns:a16="http://schemas.microsoft.com/office/drawing/2014/main" id="{5BACDE8A-13BF-474E-B5F7-8DE70C39A850}"/>
              </a:ext>
            </a:extLst>
          </p:cNvPr>
          <p:cNvPicPr>
            <a:picLocks noChangeAspect="1"/>
          </p:cNvPicPr>
          <p:nvPr/>
        </p:nvPicPr>
        <p:blipFill>
          <a:blip r:embed="rId2"/>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18250755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1229" y="27514"/>
            <a:ext cx="7271065" cy="675081"/>
          </a:xfrm>
          <a:prstGeom prst="rect">
            <a:avLst/>
          </a:prstGeom>
        </p:spPr>
        <p:txBody>
          <a:bodyPr lIns="75259" tIns="37629" rIns="75259" bIns="37629" anchor="b" anchorCtr="0"/>
          <a:lstStyle>
            <a:lvl1pPr algn="l" defTabSz="575682" rtl="0" eaLnBrk="1" latinLnBrk="0" hangingPunct="1">
              <a:lnSpc>
                <a:spcPct val="90000"/>
              </a:lnSpc>
              <a:spcBef>
                <a:spcPct val="0"/>
              </a:spcBef>
              <a:buNone/>
              <a:defRPr lang="en-US" sz="3000" b="1" kern="1200" cap="none" spc="-63" baseline="0">
                <a:ln w="3175">
                  <a:noFill/>
                </a:ln>
                <a:solidFill>
                  <a:schemeClr val="tx2"/>
                </a:solidFill>
                <a:effectLst/>
                <a:latin typeface="+mj-lt"/>
                <a:ea typeface="+mn-ea"/>
                <a:cs typeface="Segoe UI" pitchFamily="34" charset="0"/>
              </a:defRPr>
            </a:lvl1pPr>
          </a:lstStyle>
          <a:p>
            <a:pPr defTabSz="914055"/>
            <a:r>
              <a:rPr sz="2400">
                <a:solidFill>
                  <a:srgbClr val="002060"/>
                </a:solidFill>
              </a:rPr>
              <a:t>Business Benefits</a:t>
            </a:r>
            <a:endParaRPr sz="2400">
              <a:solidFill>
                <a:srgbClr val="002060"/>
              </a:solidFill>
              <a:cs typeface="Arial" charset="0"/>
            </a:endParaRPr>
          </a:p>
        </p:txBody>
      </p:sp>
      <p:sp>
        <p:nvSpPr>
          <p:cNvPr id="5" name="Rectangle 4"/>
          <p:cNvSpPr/>
          <p:nvPr/>
        </p:nvSpPr>
        <p:spPr>
          <a:xfrm>
            <a:off x="533400" y="1219200"/>
            <a:ext cx="8001000" cy="4081117"/>
          </a:xfrm>
          <a:prstGeom prst="rect">
            <a:avLst/>
          </a:prstGeom>
        </p:spPr>
        <p:txBody>
          <a:bodyPr wrap="square">
            <a:spAutoFit/>
          </a:bodyPr>
          <a:lstStyle/>
          <a:p>
            <a:pPr marL="285750" indent="-285750">
              <a:lnSpc>
                <a:spcPct val="120000"/>
              </a:lnSpc>
              <a:buFont typeface="Arial" panose="020B0604020202020204" pitchFamily="34" charset="0"/>
              <a:buChar char="•"/>
            </a:pPr>
            <a:r>
              <a:rPr lang="en-US">
                <a:solidFill>
                  <a:srgbClr val="55565A"/>
                </a:solidFill>
              </a:rPr>
              <a:t>Increased accuracy of prioritization (</a:t>
            </a:r>
            <a:r>
              <a:rPr lang="en-US" b="1">
                <a:solidFill>
                  <a:srgbClr val="55565A"/>
                </a:solidFill>
              </a:rPr>
              <a:t>weight base to ML ~40% to 90% Accurate</a:t>
            </a:r>
            <a:r>
              <a:rPr lang="en-US">
                <a:solidFill>
                  <a:srgbClr val="55565A"/>
                </a:solidFill>
              </a:rPr>
              <a:t>)</a:t>
            </a:r>
          </a:p>
          <a:p>
            <a:pPr marL="285750" indent="-285750">
              <a:lnSpc>
                <a:spcPct val="120000"/>
              </a:lnSpc>
              <a:buFont typeface="Arial" panose="020B0604020202020204" pitchFamily="34" charset="0"/>
              <a:buChar char="•"/>
            </a:pPr>
            <a:r>
              <a:rPr lang="en-US">
                <a:solidFill>
                  <a:srgbClr val="55565A"/>
                </a:solidFill>
              </a:rPr>
              <a:t>Reduce the </a:t>
            </a:r>
            <a:r>
              <a:rPr lang="en-US" b="1">
                <a:solidFill>
                  <a:srgbClr val="55565A"/>
                </a:solidFill>
              </a:rPr>
              <a:t>manual assignment </a:t>
            </a:r>
            <a:r>
              <a:rPr lang="en-US">
                <a:solidFill>
                  <a:srgbClr val="55565A"/>
                </a:solidFill>
              </a:rPr>
              <a:t>effort</a:t>
            </a:r>
          </a:p>
          <a:p>
            <a:pPr marL="285750" lvl="1" indent="-285750">
              <a:lnSpc>
                <a:spcPct val="120000"/>
              </a:lnSpc>
              <a:buFont typeface="Arial" panose="020B0604020202020204" pitchFamily="34" charset="0"/>
              <a:buChar char="•"/>
            </a:pPr>
            <a:endParaRPr lang="en-US" b="1">
              <a:solidFill>
                <a:srgbClr val="55565A"/>
              </a:solidFill>
            </a:endParaRPr>
          </a:p>
          <a:p>
            <a:pPr marL="285750" lvl="1" indent="-285750">
              <a:lnSpc>
                <a:spcPct val="120000"/>
              </a:lnSpc>
              <a:buFont typeface="Arial" panose="020B0604020202020204" pitchFamily="34" charset="0"/>
              <a:buChar char="•"/>
            </a:pPr>
            <a:r>
              <a:rPr lang="en-US" b="1">
                <a:solidFill>
                  <a:srgbClr val="55565A"/>
                </a:solidFill>
              </a:rPr>
              <a:t>Users can work ~ 50% faster on positive member investigations </a:t>
            </a:r>
            <a:r>
              <a:rPr lang="en-US">
                <a:solidFill>
                  <a:srgbClr val="55565A"/>
                </a:solidFill>
              </a:rPr>
              <a:t>so that more primacy determinations for member investigations. We get </a:t>
            </a:r>
            <a:r>
              <a:rPr lang="en-US" b="1">
                <a:solidFill>
                  <a:srgbClr val="55565A"/>
                </a:solidFill>
              </a:rPr>
              <a:t>8750 cases </a:t>
            </a:r>
            <a:r>
              <a:rPr lang="en-US">
                <a:solidFill>
                  <a:srgbClr val="55565A"/>
                </a:solidFill>
              </a:rPr>
              <a:t>per day.</a:t>
            </a:r>
          </a:p>
          <a:p>
            <a:pPr marL="285750" indent="-285750">
              <a:lnSpc>
                <a:spcPct val="120000"/>
              </a:lnSpc>
              <a:buFont typeface="Arial" panose="020B0604020202020204" pitchFamily="34" charset="0"/>
              <a:buChar char="•"/>
            </a:pPr>
            <a:endParaRPr lang="en-US">
              <a:solidFill>
                <a:srgbClr val="55565A"/>
              </a:solidFill>
            </a:endParaRPr>
          </a:p>
          <a:p>
            <a:pPr marL="285750" indent="-285750">
              <a:lnSpc>
                <a:spcPct val="120000"/>
              </a:lnSpc>
              <a:buFont typeface="Arial" panose="020B0604020202020204" pitchFamily="34" charset="0"/>
              <a:buChar char="•"/>
            </a:pPr>
            <a:r>
              <a:rPr lang="en-US">
                <a:solidFill>
                  <a:srgbClr val="55565A"/>
                </a:solidFill>
              </a:rPr>
              <a:t>Prevent retrospective identification </a:t>
            </a:r>
            <a:r>
              <a:rPr lang="en-US" b="1">
                <a:solidFill>
                  <a:srgbClr val="55565A"/>
                </a:solidFill>
              </a:rPr>
              <a:t>(Shift left )</a:t>
            </a:r>
            <a:r>
              <a:rPr lang="en-US">
                <a:solidFill>
                  <a:srgbClr val="55565A"/>
                </a:solidFill>
              </a:rPr>
              <a:t>, </a:t>
            </a:r>
            <a:r>
              <a:rPr lang="en-US" b="1">
                <a:solidFill>
                  <a:srgbClr val="55565A"/>
                </a:solidFill>
              </a:rPr>
              <a:t>~ 50% </a:t>
            </a:r>
            <a:r>
              <a:rPr lang="en-US">
                <a:solidFill>
                  <a:srgbClr val="55565A"/>
                </a:solidFill>
              </a:rPr>
              <a:t>of the </a:t>
            </a:r>
            <a:r>
              <a:rPr lang="en-US" b="1">
                <a:solidFill>
                  <a:srgbClr val="55565A"/>
                </a:solidFill>
              </a:rPr>
              <a:t>overpaid claims</a:t>
            </a:r>
            <a:r>
              <a:rPr lang="en-US">
                <a:solidFill>
                  <a:srgbClr val="55565A"/>
                </a:solidFill>
              </a:rPr>
              <a:t> are due to incorrect primacy. Thus have downstream impact on IDWS and ODAR</a:t>
            </a:r>
          </a:p>
          <a:p>
            <a:pPr marL="285750" indent="-285750">
              <a:lnSpc>
                <a:spcPct val="120000"/>
              </a:lnSpc>
              <a:buFont typeface="Arial" panose="020B0604020202020204" pitchFamily="34" charset="0"/>
              <a:buChar char="•"/>
            </a:pPr>
            <a:r>
              <a:rPr lang="en-US">
                <a:solidFill>
                  <a:srgbClr val="55565A"/>
                </a:solidFill>
              </a:rPr>
              <a:t>More Accurate data leads to engaged workforce</a:t>
            </a:r>
          </a:p>
        </p:txBody>
      </p:sp>
      <p:pic>
        <p:nvPicPr>
          <p:cNvPr id="6" name="Picture 5">
            <a:extLst>
              <a:ext uri="{FF2B5EF4-FFF2-40B4-BE49-F238E27FC236}">
                <a16:creationId xmlns:a16="http://schemas.microsoft.com/office/drawing/2014/main" id="{21FF7AA5-7535-4F4C-B9E9-8A7AE33BB39E}"/>
              </a:ext>
            </a:extLst>
          </p:cNvPr>
          <p:cNvPicPr>
            <a:picLocks noChangeAspect="1"/>
          </p:cNvPicPr>
          <p:nvPr/>
        </p:nvPicPr>
        <p:blipFill>
          <a:blip r:embed="rId2"/>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3843655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6362639" cy="523220"/>
          </a:xfrm>
          <a:prstGeom prst="rect">
            <a:avLst/>
          </a:prstGeom>
        </p:spPr>
        <p:txBody>
          <a:bodyPr wrap="none">
            <a:spAutoFit/>
          </a:bodyPr>
          <a:lstStyle/>
          <a:p>
            <a:pPr defTabSz="914400"/>
            <a:r>
              <a:rPr lang="en-US" sz="2800" b="1">
                <a:solidFill>
                  <a:srgbClr val="002060"/>
                </a:solidFill>
                <a:cs typeface="Arial" charset="0"/>
              </a:rPr>
              <a:t>30-60-90 days plan post deployment</a:t>
            </a:r>
          </a:p>
        </p:txBody>
      </p:sp>
      <p:graphicFrame>
        <p:nvGraphicFramePr>
          <p:cNvPr id="2" name="Diagram 1"/>
          <p:cNvGraphicFramePr/>
          <p:nvPr>
            <p:extLst>
              <p:ext uri="{D42A27DB-BD31-4B8C-83A1-F6EECF244321}">
                <p14:modId xmlns:p14="http://schemas.microsoft.com/office/powerpoint/2010/main" val="3983729726"/>
              </p:ext>
            </p:extLst>
          </p:nvPr>
        </p:nvGraphicFramePr>
        <p:xfrm>
          <a:off x="1524000" y="1397000"/>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B8F7D78-3A3C-1E45-82AB-E1F7FD6AE808}"/>
              </a:ext>
            </a:extLst>
          </p:cNvPr>
          <p:cNvPicPr>
            <a:picLocks noChangeAspect="1"/>
          </p:cNvPicPr>
          <p:nvPr/>
        </p:nvPicPr>
        <p:blipFill>
          <a:blip r:embed="rId7"/>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502602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23518"/>
            <a:ext cx="4581703" cy="523220"/>
          </a:xfrm>
          <a:prstGeom prst="rect">
            <a:avLst/>
          </a:prstGeom>
        </p:spPr>
        <p:txBody>
          <a:bodyPr wrap="none">
            <a:spAutoFit/>
          </a:bodyPr>
          <a:lstStyle/>
          <a:p>
            <a:pPr defTabSz="914400"/>
            <a:r>
              <a:rPr lang="en-US" sz="2800" b="1">
                <a:solidFill>
                  <a:srgbClr val="002060"/>
                </a:solidFill>
                <a:cs typeface="Arial" charset="0"/>
              </a:rPr>
              <a:t>Model Management Cycle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076324"/>
            <a:ext cx="7848600" cy="4867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41F502C1-F607-804C-94C1-8E73A2226D20}"/>
              </a:ext>
            </a:extLst>
          </p:cNvPr>
          <p:cNvPicPr>
            <a:picLocks noChangeAspect="1"/>
          </p:cNvPicPr>
          <p:nvPr/>
        </p:nvPicPr>
        <p:blipFill>
          <a:blip r:embed="rId3"/>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477963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57213" y="3140076"/>
            <a:ext cx="8228013" cy="695326"/>
          </a:xfrm>
        </p:spPr>
        <p:txBody>
          <a:bodyPr anchor="ctr"/>
          <a:lstStyle/>
          <a:p>
            <a:pPr algn="ctr"/>
            <a:r>
              <a:rPr lang="en-US" altLang="en-US" sz="2800" b="1">
                <a:solidFill>
                  <a:srgbClr val="002060"/>
                </a:solidFill>
                <a:latin typeface="+mj-lt"/>
                <a:cs typeface="+mj-cs"/>
              </a:rPr>
              <a:t>Thank</a:t>
            </a:r>
            <a:r>
              <a:rPr lang="en-US" altLang="en-US" sz="2400" b="1">
                <a:solidFill>
                  <a:srgbClr val="002060"/>
                </a:solidFill>
                <a:ea typeface="Geneva" charset="-128"/>
              </a:rPr>
              <a:t> </a:t>
            </a:r>
            <a:r>
              <a:rPr lang="en-US" altLang="en-US" sz="2800" b="1">
                <a:solidFill>
                  <a:srgbClr val="002060"/>
                </a:solidFill>
                <a:latin typeface="+mj-lt"/>
                <a:cs typeface="+mj-cs"/>
              </a:rPr>
              <a:t>You</a:t>
            </a:r>
          </a:p>
        </p:txBody>
      </p:sp>
      <p:pic>
        <p:nvPicPr>
          <p:cNvPr id="3" name="Picture 2">
            <a:extLst>
              <a:ext uri="{FF2B5EF4-FFF2-40B4-BE49-F238E27FC236}">
                <a16:creationId xmlns:a16="http://schemas.microsoft.com/office/drawing/2014/main" id="{953EB53C-B873-574D-BC02-512BB3C821DC}"/>
              </a:ext>
            </a:extLst>
          </p:cNvPr>
          <p:cNvPicPr>
            <a:picLocks noChangeAspect="1"/>
          </p:cNvPicPr>
          <p:nvPr/>
        </p:nvPicPr>
        <p:blipFill>
          <a:blip r:embed="rId2"/>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272763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514600"/>
            <a:ext cx="6781800" cy="1569660"/>
          </a:xfrm>
          <a:prstGeom prst="rect">
            <a:avLst/>
          </a:prstGeom>
        </p:spPr>
        <p:txBody>
          <a:bodyPr wrap="square">
            <a:spAutoFit/>
          </a:bodyPr>
          <a:lstStyle/>
          <a:p>
            <a:pPr algn="ctr" defTabSz="914400"/>
            <a:r>
              <a:rPr lang="en-US" sz="3200" b="1">
                <a:solidFill>
                  <a:srgbClr val="002060"/>
                </a:solidFill>
                <a:cs typeface="Arial" charset="0"/>
              </a:rPr>
              <a:t>COB WOW Primacy Determination</a:t>
            </a:r>
          </a:p>
          <a:p>
            <a:pPr algn="ctr" defTabSz="914400"/>
            <a:endParaRPr lang="en-US" sz="3200" b="1">
              <a:solidFill>
                <a:srgbClr val="E87722"/>
              </a:solidFill>
              <a:cs typeface="Arial" charset="0"/>
            </a:endParaRPr>
          </a:p>
        </p:txBody>
      </p:sp>
      <p:pic>
        <p:nvPicPr>
          <p:cNvPr id="3" name="Picture 2">
            <a:extLst>
              <a:ext uri="{FF2B5EF4-FFF2-40B4-BE49-F238E27FC236}">
                <a16:creationId xmlns:a16="http://schemas.microsoft.com/office/drawing/2014/main" id="{DD52DE16-7552-854E-8C6B-2DEF06956EFB}"/>
              </a:ext>
            </a:extLst>
          </p:cNvPr>
          <p:cNvPicPr>
            <a:picLocks noChangeAspect="1"/>
          </p:cNvPicPr>
          <p:nvPr/>
        </p:nvPicPr>
        <p:blipFill>
          <a:blip r:embed="rId2"/>
          <a:stretch>
            <a:fillRect/>
          </a:stretch>
        </p:blipFill>
        <p:spPr>
          <a:xfrm>
            <a:off x="7315200" y="148257"/>
            <a:ext cx="1726325" cy="468894"/>
          </a:xfrm>
          <a:prstGeom prst="rect">
            <a:avLst/>
          </a:prstGeom>
        </p:spPr>
      </p:pic>
      <p:sp>
        <p:nvSpPr>
          <p:cNvPr id="2" name="Rectangle 1">
            <a:extLst>
              <a:ext uri="{FF2B5EF4-FFF2-40B4-BE49-F238E27FC236}">
                <a16:creationId xmlns:a16="http://schemas.microsoft.com/office/drawing/2014/main" id="{139E451D-91C3-F646-865C-457F184985B1}"/>
              </a:ext>
            </a:extLst>
          </p:cNvPr>
          <p:cNvSpPr/>
          <p:nvPr/>
        </p:nvSpPr>
        <p:spPr>
          <a:xfrm>
            <a:off x="304800" y="360428"/>
            <a:ext cx="4676280" cy="461665"/>
          </a:xfrm>
          <a:prstGeom prst="rect">
            <a:avLst/>
          </a:prstGeom>
        </p:spPr>
        <p:txBody>
          <a:bodyPr wrap="none">
            <a:spAutoFit/>
          </a:bodyPr>
          <a:lstStyle/>
          <a:p>
            <a:r>
              <a:rPr lang="en-US" sz="2400" b="1">
                <a:solidFill>
                  <a:srgbClr val="002060"/>
                </a:solidFill>
              </a:rPr>
              <a:t>Machine Learning POVs in OPI</a:t>
            </a:r>
            <a:endParaRPr lang="en-US" sz="2400">
              <a:solidFill>
                <a:srgbClr val="002060"/>
              </a:solidFill>
            </a:endParaRPr>
          </a:p>
        </p:txBody>
      </p:sp>
    </p:spTree>
    <p:extLst>
      <p:ext uri="{BB962C8B-B14F-4D97-AF65-F5344CB8AC3E}">
        <p14:creationId xmlns:p14="http://schemas.microsoft.com/office/powerpoint/2010/main" val="37338016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p:cNvSpPr txBox="1">
            <a:spLocks/>
          </p:cNvSpPr>
          <p:nvPr/>
        </p:nvSpPr>
        <p:spPr>
          <a:xfrm>
            <a:off x="411056" y="1295400"/>
            <a:ext cx="6380052" cy="4572000"/>
          </a:xfrm>
          <a:prstGeom prst="rect">
            <a:avLst/>
          </a:prstGeom>
        </p:spPr>
        <p:txBody>
          <a:bodyPr lIns="75301" tIns="37650" rIns="75301" bIns="37650"/>
          <a:lstStyle>
            <a:lvl1pPr marL="211756" marR="0" indent="-211756" algn="l" defTabSz="576008" rtl="0" eaLnBrk="1" fontAlgn="auto" latinLnBrk="0" hangingPunct="1">
              <a:lnSpc>
                <a:spcPct val="90000"/>
              </a:lnSpc>
              <a:spcBef>
                <a:spcPct val="20000"/>
              </a:spcBef>
              <a:spcAft>
                <a:spcPts val="0"/>
              </a:spcAft>
              <a:buClr>
                <a:schemeClr val="tx2"/>
              </a:buClr>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380427" marR="0" indent="-168643" algn="l" defTabSz="576008" rtl="0" eaLnBrk="1" fontAlgn="auto" latinLnBrk="0" hangingPunct="1">
              <a:lnSpc>
                <a:spcPct val="90000"/>
              </a:lnSpc>
              <a:spcBef>
                <a:spcPct val="20000"/>
              </a:spcBef>
              <a:spcAft>
                <a:spcPts val="0"/>
              </a:spcAft>
              <a:buClr>
                <a:schemeClr val="tx2"/>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519001" marR="0" indent="-139882" algn="l" defTabSz="576008" rtl="0" eaLnBrk="1" fontAlgn="auto" latinLnBrk="0" hangingPunct="1">
              <a:lnSpc>
                <a:spcPct val="90000"/>
              </a:lnSpc>
              <a:spcBef>
                <a:spcPct val="20000"/>
              </a:spcBef>
              <a:spcAft>
                <a:spcPts val="0"/>
              </a:spcAft>
              <a:buClr>
                <a:schemeClr val="tx2"/>
              </a:buClr>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657575" marR="0" indent="-139882" algn="l" defTabSz="576008" rtl="0" eaLnBrk="1" fontAlgn="auto" latinLnBrk="0" hangingPunct="1">
              <a:lnSpc>
                <a:spcPct val="90000"/>
              </a:lnSpc>
              <a:spcBef>
                <a:spcPct val="20000"/>
              </a:spcBef>
              <a:spcAft>
                <a:spcPts val="0"/>
              </a:spcAft>
              <a:buClr>
                <a:schemeClr val="tx2"/>
              </a:buClr>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753008" marR="0" indent="-139882" algn="l" defTabSz="576008" rtl="0" eaLnBrk="1" fontAlgn="auto" latinLnBrk="0" hangingPunct="1">
              <a:lnSpc>
                <a:spcPct val="90000"/>
              </a:lnSpc>
              <a:spcBef>
                <a:spcPct val="20000"/>
              </a:spcBef>
              <a:spcAft>
                <a:spcPts val="0"/>
              </a:spcAft>
              <a:buClr>
                <a:schemeClr val="tx2"/>
              </a:buClr>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584021" indent="-144002" algn="l" defTabSz="576008"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72026" indent="-144002" algn="l" defTabSz="576008"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60030" indent="-144002" algn="l" defTabSz="576008"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48035" indent="-144002" algn="l" defTabSz="576008" rtl="0" eaLnBrk="1" latinLnBrk="0" hangingPunct="1">
              <a:spcBef>
                <a:spcPct val="20000"/>
              </a:spcBef>
              <a:buFont typeface="Arial" pitchFamily="34" charset="0"/>
              <a:buChar char="•"/>
              <a:defRPr sz="1200" kern="1200">
                <a:solidFill>
                  <a:schemeClr val="tx1"/>
                </a:solidFill>
                <a:latin typeface="+mn-lt"/>
                <a:ea typeface="+mn-ea"/>
                <a:cs typeface="+mn-cs"/>
              </a:defRPr>
            </a:lvl9pPr>
          </a:lstStyle>
          <a:p>
            <a:pPr>
              <a:lnSpc>
                <a:spcPct val="120000"/>
              </a:lnSpc>
              <a:buClr>
                <a:srgbClr val="E87722"/>
              </a:buClr>
            </a:pPr>
            <a:r>
              <a:rPr lang="en-US" sz="1300" b="1">
                <a:gradFill>
                  <a:gsLst>
                    <a:gs pos="1250">
                      <a:srgbClr val="55565A"/>
                    </a:gs>
                    <a:gs pos="100000">
                      <a:srgbClr val="55565A"/>
                    </a:gs>
                  </a:gsLst>
                  <a:lin ang="5400000" scaled="0"/>
                </a:gradFill>
              </a:rPr>
              <a:t>Coordination of benefits</a:t>
            </a:r>
            <a:r>
              <a:rPr lang="en-US" sz="1300">
                <a:gradFill>
                  <a:gsLst>
                    <a:gs pos="1250">
                      <a:srgbClr val="55565A"/>
                    </a:gs>
                    <a:gs pos="100000">
                      <a:srgbClr val="55565A"/>
                    </a:gs>
                  </a:gsLst>
                  <a:lin ang="5400000" scaled="0"/>
                </a:gradFill>
              </a:rPr>
              <a:t> is the practice of ensuring that insurance claims are not paid multiple times, when an enrollee is covered by multiple health plans at the same time. Under a COB provision, insurance companies share the burden without overpaying. COB determines which plan is primary and which is secondary. The primary plan will pay the claims first and the unpaid balance will be paid by the secondary plan to the limit of its responsibility. </a:t>
            </a:r>
          </a:p>
          <a:p>
            <a:pPr>
              <a:lnSpc>
                <a:spcPct val="120000"/>
              </a:lnSpc>
              <a:buClr>
                <a:srgbClr val="E87722"/>
              </a:buClr>
            </a:pPr>
            <a:endParaRPr lang="en-US" sz="1300">
              <a:gradFill>
                <a:gsLst>
                  <a:gs pos="1250">
                    <a:srgbClr val="55565A"/>
                  </a:gs>
                  <a:gs pos="100000">
                    <a:srgbClr val="55565A"/>
                  </a:gs>
                </a:gsLst>
                <a:lin ang="5400000" scaled="0"/>
              </a:gradFill>
            </a:endParaRPr>
          </a:p>
          <a:p>
            <a:pPr>
              <a:lnSpc>
                <a:spcPct val="120000"/>
              </a:lnSpc>
              <a:buClr>
                <a:srgbClr val="E87722"/>
              </a:buClr>
            </a:pPr>
            <a:r>
              <a:rPr lang="en-US" sz="1300">
                <a:gradFill>
                  <a:gsLst>
                    <a:gs pos="1250">
                      <a:srgbClr val="55565A"/>
                    </a:gs>
                    <a:gs pos="100000">
                      <a:srgbClr val="55565A"/>
                    </a:gs>
                  </a:gsLst>
                  <a:lin ang="5400000" scaled="0"/>
                </a:gradFill>
              </a:rPr>
              <a:t>Optum recovers </a:t>
            </a:r>
            <a:r>
              <a:rPr lang="en-US" sz="1300" b="1">
                <a:gradFill>
                  <a:gsLst>
                    <a:gs pos="1250">
                      <a:srgbClr val="55565A"/>
                    </a:gs>
                    <a:gs pos="100000">
                      <a:srgbClr val="55565A"/>
                    </a:gs>
                  </a:gsLst>
                  <a:lin ang="5400000" scaled="0"/>
                </a:gradFill>
              </a:rPr>
              <a:t>~40% of overpayments</a:t>
            </a:r>
            <a:r>
              <a:rPr lang="en-US" sz="1300">
                <a:gradFill>
                  <a:gsLst>
                    <a:gs pos="1250">
                      <a:srgbClr val="55565A"/>
                    </a:gs>
                    <a:gs pos="100000">
                      <a:srgbClr val="55565A"/>
                    </a:gs>
                  </a:gsLst>
                  <a:lin ang="5400000" scaled="0"/>
                </a:gradFill>
              </a:rPr>
              <a:t> because of COB primacy issues.  In 2017 </a:t>
            </a:r>
            <a:r>
              <a:rPr lang="en-US" sz="1300" b="1">
                <a:gradFill>
                  <a:gsLst>
                    <a:gs pos="1250">
                      <a:srgbClr val="55565A"/>
                    </a:gs>
                    <a:gs pos="100000">
                      <a:srgbClr val="55565A"/>
                    </a:gs>
                  </a:gsLst>
                  <a:lin ang="5400000" scaled="0"/>
                </a:gradFill>
              </a:rPr>
              <a:t>~$200 M</a:t>
            </a:r>
            <a:r>
              <a:rPr lang="en-US" sz="1300">
                <a:gradFill>
                  <a:gsLst>
                    <a:gs pos="1250">
                      <a:srgbClr val="55565A"/>
                    </a:gs>
                    <a:gs pos="100000">
                      <a:srgbClr val="55565A"/>
                    </a:gs>
                  </a:gsLst>
                  <a:lin ang="5400000" scaled="0"/>
                </a:gradFill>
              </a:rPr>
              <a:t> recovered from COB cases</a:t>
            </a:r>
          </a:p>
          <a:p>
            <a:pPr>
              <a:lnSpc>
                <a:spcPct val="120000"/>
              </a:lnSpc>
              <a:buClr>
                <a:srgbClr val="E87722"/>
              </a:buClr>
              <a:defRPr/>
            </a:pPr>
            <a:endParaRPr lang="en-US" sz="1300">
              <a:gradFill>
                <a:gsLst>
                  <a:gs pos="1250">
                    <a:srgbClr val="55565A"/>
                  </a:gs>
                  <a:gs pos="100000">
                    <a:srgbClr val="55565A"/>
                  </a:gs>
                </a:gsLst>
                <a:lin ang="5400000" scaled="0"/>
              </a:gradFill>
            </a:endParaRPr>
          </a:p>
          <a:p>
            <a:pPr>
              <a:lnSpc>
                <a:spcPct val="120000"/>
              </a:lnSpc>
              <a:buClr>
                <a:srgbClr val="E87722"/>
              </a:buClr>
            </a:pPr>
            <a:r>
              <a:rPr lang="en-US" sz="1400" b="1">
                <a:gradFill>
                  <a:gsLst>
                    <a:gs pos="1250">
                      <a:srgbClr val="63666A"/>
                    </a:gs>
                    <a:gs pos="100000">
                      <a:srgbClr val="63666A"/>
                    </a:gs>
                  </a:gsLst>
                  <a:lin ang="5400000" scaled="0"/>
                </a:gradFill>
              </a:rPr>
              <a:t>The ARO algorithms have  true positive accuracy of   ~40% (0.7 million members flagged as UHC not primary insurance in 2017),  and to identify the true positives  investigators has to go through all 100% inventory (1.7 million suspected members algo output) as per current prioritization process.  </a:t>
            </a:r>
          </a:p>
          <a:p>
            <a:pPr>
              <a:lnSpc>
                <a:spcPct val="120000"/>
              </a:lnSpc>
              <a:buClr>
                <a:srgbClr val="E87722"/>
              </a:buClr>
            </a:pPr>
            <a:r>
              <a:rPr lang="en-US" sz="1400" b="1">
                <a:gradFill>
                  <a:gsLst>
                    <a:gs pos="1250">
                      <a:srgbClr val="63666A"/>
                    </a:gs>
                    <a:gs pos="100000">
                      <a:srgbClr val="63666A"/>
                    </a:gs>
                  </a:gsLst>
                  <a:lin ang="5400000" scaled="0"/>
                </a:gradFill>
              </a:rPr>
              <a:t>This delay of primacy determination, causes overpayment (incorrect payment) and hence need arises to recover in retrospective cycle</a:t>
            </a:r>
            <a:endParaRPr lang="en-US" sz="1300" b="1">
              <a:solidFill>
                <a:srgbClr val="E87722">
                  <a:lumMod val="60000"/>
                  <a:lumOff val="40000"/>
                </a:srgbClr>
              </a:solidFill>
            </a:endParaRPr>
          </a:p>
        </p:txBody>
      </p:sp>
      <p:sp>
        <p:nvSpPr>
          <p:cNvPr id="14" name="Title 2"/>
          <p:cNvSpPr txBox="1">
            <a:spLocks/>
          </p:cNvSpPr>
          <p:nvPr/>
        </p:nvSpPr>
        <p:spPr>
          <a:xfrm>
            <a:off x="477948" y="314417"/>
            <a:ext cx="7271065" cy="494193"/>
          </a:xfrm>
          <a:prstGeom prst="rect">
            <a:avLst/>
          </a:prstGeom>
        </p:spPr>
        <p:txBody>
          <a:bodyPr lIns="75301" tIns="37650" rIns="75301" bIns="37650" anchor="b" anchorCtr="0"/>
          <a:lstStyle>
            <a:lvl1pPr algn="l" defTabSz="576008" rtl="0" eaLnBrk="1" latinLnBrk="0" hangingPunct="1">
              <a:lnSpc>
                <a:spcPct val="90000"/>
              </a:lnSpc>
              <a:spcBef>
                <a:spcPct val="0"/>
              </a:spcBef>
              <a:buNone/>
              <a:defRPr lang="en-US" sz="3000" b="1" kern="1200" cap="none" spc="-63" baseline="0">
                <a:ln w="3175">
                  <a:noFill/>
                </a:ln>
                <a:solidFill>
                  <a:schemeClr val="tx2"/>
                </a:solidFill>
                <a:effectLst/>
                <a:latin typeface="+mj-lt"/>
                <a:ea typeface="+mn-ea"/>
                <a:cs typeface="Segoe UI" pitchFamily="34" charset="0"/>
              </a:defRPr>
            </a:lvl1pPr>
          </a:lstStyle>
          <a:p>
            <a:pPr>
              <a:defRPr/>
            </a:pPr>
            <a:r>
              <a:rPr>
                <a:solidFill>
                  <a:srgbClr val="002060"/>
                </a:solidFill>
              </a:rPr>
              <a:t>Problem statement</a:t>
            </a:r>
          </a:p>
        </p:txBody>
      </p:sp>
      <p:pic>
        <p:nvPicPr>
          <p:cNvPr id="15" name="Picture 2" descr="Image result for work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334" y="1295400"/>
            <a:ext cx="1926158" cy="1709052"/>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descr="Image result for workload"/>
          <p:cNvSpPr>
            <a:spLocks noChangeAspect="1" noChangeArrowheads="1"/>
          </p:cNvSpPr>
          <p:nvPr/>
        </p:nvSpPr>
        <p:spPr bwMode="auto">
          <a:xfrm>
            <a:off x="1" y="-133859"/>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17" name="AutoShape 6" descr="Image result for workload"/>
          <p:cNvSpPr>
            <a:spLocks noChangeAspect="1" noChangeArrowheads="1"/>
          </p:cNvSpPr>
          <p:nvPr/>
        </p:nvSpPr>
        <p:spPr bwMode="auto">
          <a:xfrm>
            <a:off x="112067" y="15566"/>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18" name="AutoShape 8" descr="Image result for workload"/>
          <p:cNvSpPr>
            <a:spLocks noChangeAspect="1" noChangeArrowheads="1"/>
          </p:cNvSpPr>
          <p:nvPr/>
        </p:nvSpPr>
        <p:spPr bwMode="auto">
          <a:xfrm>
            <a:off x="224135" y="164990"/>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pic>
        <p:nvPicPr>
          <p:cNvPr id="19" name="Picture 10" descr="Image result for workload"/>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691" y="3200400"/>
            <a:ext cx="1929801" cy="17124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33B5B2C-5BA1-4941-A6EF-7DA27E027369}"/>
              </a:ext>
            </a:extLst>
          </p:cNvPr>
          <p:cNvPicPr>
            <a:picLocks noChangeAspect="1"/>
          </p:cNvPicPr>
          <p:nvPr/>
        </p:nvPicPr>
        <p:blipFill>
          <a:blip r:embed="rId4"/>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755811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descr="Image result for workload"/>
          <p:cNvSpPr>
            <a:spLocks noChangeAspect="1" noChangeArrowheads="1"/>
          </p:cNvSpPr>
          <p:nvPr/>
        </p:nvSpPr>
        <p:spPr bwMode="auto">
          <a:xfrm>
            <a:off x="1" y="-133859"/>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17" name="AutoShape 6" descr="Image result for workload"/>
          <p:cNvSpPr>
            <a:spLocks noChangeAspect="1" noChangeArrowheads="1"/>
          </p:cNvSpPr>
          <p:nvPr/>
        </p:nvSpPr>
        <p:spPr bwMode="auto">
          <a:xfrm>
            <a:off x="112067" y="15566"/>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18" name="AutoShape 8" descr="Image result for workload"/>
          <p:cNvSpPr>
            <a:spLocks noChangeAspect="1" noChangeArrowheads="1"/>
          </p:cNvSpPr>
          <p:nvPr/>
        </p:nvSpPr>
        <p:spPr bwMode="auto">
          <a:xfrm>
            <a:off x="224135" y="164990"/>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9" name="Title 2"/>
          <p:cNvSpPr txBox="1">
            <a:spLocks/>
          </p:cNvSpPr>
          <p:nvPr/>
        </p:nvSpPr>
        <p:spPr>
          <a:xfrm>
            <a:off x="224134" y="357669"/>
            <a:ext cx="8077200" cy="605461"/>
          </a:xfrm>
          <a:prstGeom prst="rect">
            <a:avLst/>
          </a:prstGeom>
        </p:spPr>
        <p:txBody>
          <a:bodyPr/>
          <a:lst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028" algn="l" rtl="0" fontAlgn="base">
              <a:spcBef>
                <a:spcPct val="0"/>
              </a:spcBef>
              <a:spcAft>
                <a:spcPct val="0"/>
              </a:spcAft>
              <a:defRPr>
                <a:solidFill>
                  <a:schemeClr val="tx1"/>
                </a:solidFill>
                <a:latin typeface="Arial" charset="0"/>
                <a:ea typeface="Arial Unicode MS" charset="0"/>
                <a:cs typeface="Arial Unicode MS" charset="0"/>
              </a:defRPr>
            </a:lvl6pPr>
            <a:lvl7pPr marL="914055" algn="l" rtl="0" fontAlgn="base">
              <a:spcBef>
                <a:spcPct val="0"/>
              </a:spcBef>
              <a:spcAft>
                <a:spcPct val="0"/>
              </a:spcAft>
              <a:defRPr>
                <a:solidFill>
                  <a:schemeClr val="tx1"/>
                </a:solidFill>
                <a:latin typeface="Arial" charset="0"/>
                <a:ea typeface="Arial Unicode MS" charset="0"/>
                <a:cs typeface="Arial Unicode MS" charset="0"/>
              </a:defRPr>
            </a:lvl7pPr>
            <a:lvl8pPr marL="1371083" algn="l" rtl="0" fontAlgn="base">
              <a:spcBef>
                <a:spcPct val="0"/>
              </a:spcBef>
              <a:spcAft>
                <a:spcPct val="0"/>
              </a:spcAft>
              <a:defRPr>
                <a:solidFill>
                  <a:schemeClr val="tx1"/>
                </a:solidFill>
                <a:latin typeface="Arial" charset="0"/>
                <a:ea typeface="Arial Unicode MS" charset="0"/>
                <a:cs typeface="Arial Unicode MS" charset="0"/>
              </a:defRPr>
            </a:lvl8pPr>
            <a:lvl9pPr marL="1828110" algn="l" rtl="0" fontAlgn="base">
              <a:spcBef>
                <a:spcPct val="0"/>
              </a:spcBef>
              <a:spcAft>
                <a:spcPct val="0"/>
              </a:spcAft>
              <a:defRPr>
                <a:solidFill>
                  <a:schemeClr val="tx1"/>
                </a:solidFill>
                <a:latin typeface="Arial" charset="0"/>
                <a:ea typeface="Arial Unicode MS" charset="0"/>
                <a:cs typeface="Arial Unicode MS" charset="0"/>
              </a:defRPr>
            </a:lvl9pPr>
          </a:lstStyle>
          <a:p>
            <a:pPr defTabSz="914400"/>
            <a:r>
              <a:rPr lang="en-US" sz="2400" b="1" spc="-63">
                <a:ln w="3175">
                  <a:noFill/>
                </a:ln>
                <a:solidFill>
                  <a:srgbClr val="002060"/>
                </a:solidFill>
                <a:ea typeface="+mn-ea"/>
                <a:cs typeface="Segoe UI" pitchFamily="34" charset="0"/>
              </a:rPr>
              <a:t>COB – WOW Primacy Determination(Current State)</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759700" cy="497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160691" y="838200"/>
            <a:ext cx="2657518"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a:solidFill>
                  <a:srgbClr val="E87722">
                    <a:lumMod val="75000"/>
                  </a:srgbClr>
                </a:solidFill>
              </a:rPr>
              <a:t>Weight  Based ~40 % Accuracy</a:t>
            </a:r>
          </a:p>
        </p:txBody>
      </p:sp>
      <p:pic>
        <p:nvPicPr>
          <p:cNvPr id="8" name="Picture 7">
            <a:extLst>
              <a:ext uri="{FF2B5EF4-FFF2-40B4-BE49-F238E27FC236}">
                <a16:creationId xmlns:a16="http://schemas.microsoft.com/office/drawing/2014/main" id="{CD9C0D6B-30A2-FC46-9CF4-F923873365C0}"/>
              </a:ext>
            </a:extLst>
          </p:cNvPr>
          <p:cNvPicPr>
            <a:picLocks noChangeAspect="1"/>
          </p:cNvPicPr>
          <p:nvPr/>
        </p:nvPicPr>
        <p:blipFill>
          <a:blip r:embed="rId3"/>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23924904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descr="Image result for workload"/>
          <p:cNvSpPr>
            <a:spLocks noChangeAspect="1" noChangeArrowheads="1"/>
          </p:cNvSpPr>
          <p:nvPr/>
        </p:nvSpPr>
        <p:spPr bwMode="auto">
          <a:xfrm>
            <a:off x="1" y="-133859"/>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17" name="AutoShape 6" descr="Image result for workload"/>
          <p:cNvSpPr>
            <a:spLocks noChangeAspect="1" noChangeArrowheads="1"/>
          </p:cNvSpPr>
          <p:nvPr/>
        </p:nvSpPr>
        <p:spPr bwMode="auto">
          <a:xfrm>
            <a:off x="112067" y="15566"/>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18" name="AutoShape 8" descr="Image result for workload"/>
          <p:cNvSpPr>
            <a:spLocks noChangeAspect="1" noChangeArrowheads="1"/>
          </p:cNvSpPr>
          <p:nvPr/>
        </p:nvSpPr>
        <p:spPr bwMode="auto">
          <a:xfrm>
            <a:off x="224135" y="164990"/>
            <a:ext cx="224135"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5287" tIns="37643" rIns="75287" bIns="37643" numCol="1" anchor="t" anchorCtr="0" compatLnSpc="1">
            <a:prstTxWarp prst="textNoShape">
              <a:avLst/>
            </a:prstTxWarp>
          </a:bodyPr>
          <a:lstStyle/>
          <a:p>
            <a:pPr defTabSz="767968">
              <a:defRPr/>
            </a:pPr>
            <a:endParaRPr lang="en-US" kern="0">
              <a:solidFill>
                <a:srgbClr val="55565A"/>
              </a:solidFill>
            </a:endParaRPr>
          </a:p>
        </p:txBody>
      </p:sp>
      <p:sp>
        <p:nvSpPr>
          <p:cNvPr id="9" name="Title 2"/>
          <p:cNvSpPr txBox="1">
            <a:spLocks/>
          </p:cNvSpPr>
          <p:nvPr/>
        </p:nvSpPr>
        <p:spPr>
          <a:xfrm>
            <a:off x="533400" y="324995"/>
            <a:ext cx="8077200" cy="605461"/>
          </a:xfrm>
          <a:prstGeom prst="rect">
            <a:avLst/>
          </a:prstGeom>
        </p:spPr>
        <p:txBody>
          <a:bodyPr/>
          <a:lst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028" algn="l" rtl="0" fontAlgn="base">
              <a:spcBef>
                <a:spcPct val="0"/>
              </a:spcBef>
              <a:spcAft>
                <a:spcPct val="0"/>
              </a:spcAft>
              <a:defRPr>
                <a:solidFill>
                  <a:schemeClr val="tx1"/>
                </a:solidFill>
                <a:latin typeface="Arial" charset="0"/>
                <a:ea typeface="Arial Unicode MS" charset="0"/>
                <a:cs typeface="Arial Unicode MS" charset="0"/>
              </a:defRPr>
            </a:lvl6pPr>
            <a:lvl7pPr marL="914055" algn="l" rtl="0" fontAlgn="base">
              <a:spcBef>
                <a:spcPct val="0"/>
              </a:spcBef>
              <a:spcAft>
                <a:spcPct val="0"/>
              </a:spcAft>
              <a:defRPr>
                <a:solidFill>
                  <a:schemeClr val="tx1"/>
                </a:solidFill>
                <a:latin typeface="Arial" charset="0"/>
                <a:ea typeface="Arial Unicode MS" charset="0"/>
                <a:cs typeface="Arial Unicode MS" charset="0"/>
              </a:defRPr>
            </a:lvl7pPr>
            <a:lvl8pPr marL="1371083" algn="l" rtl="0" fontAlgn="base">
              <a:spcBef>
                <a:spcPct val="0"/>
              </a:spcBef>
              <a:spcAft>
                <a:spcPct val="0"/>
              </a:spcAft>
              <a:defRPr>
                <a:solidFill>
                  <a:schemeClr val="tx1"/>
                </a:solidFill>
                <a:latin typeface="Arial" charset="0"/>
                <a:ea typeface="Arial Unicode MS" charset="0"/>
                <a:cs typeface="Arial Unicode MS" charset="0"/>
              </a:defRPr>
            </a:lvl8pPr>
            <a:lvl9pPr marL="1828110" algn="l" rtl="0" fontAlgn="base">
              <a:spcBef>
                <a:spcPct val="0"/>
              </a:spcBef>
              <a:spcAft>
                <a:spcPct val="0"/>
              </a:spcAft>
              <a:defRPr>
                <a:solidFill>
                  <a:schemeClr val="tx1"/>
                </a:solidFill>
                <a:latin typeface="Arial" charset="0"/>
                <a:ea typeface="Arial Unicode MS" charset="0"/>
                <a:cs typeface="Arial Unicode MS" charset="0"/>
              </a:defRPr>
            </a:lvl9pPr>
          </a:lstStyle>
          <a:p>
            <a:pPr defTabSz="914400"/>
            <a:r>
              <a:rPr lang="en-US" sz="2800" b="1">
                <a:solidFill>
                  <a:srgbClr val="002060"/>
                </a:solidFill>
                <a:cs typeface="Arial" charset="0"/>
              </a:rPr>
              <a:t>Proposed Machine Learning Approach</a:t>
            </a:r>
            <a:endParaRPr lang="en-US" sz="2800" b="1" spc="-63">
              <a:ln w="3175">
                <a:noFill/>
              </a:ln>
              <a:solidFill>
                <a:srgbClr val="002060"/>
              </a:solidFill>
              <a:ea typeface="Arial Unicode MS"/>
              <a:cs typeface="Segoe UI" pitchFamily="34" charset="0"/>
            </a:endParaRPr>
          </a:p>
        </p:txBody>
      </p:sp>
      <p:sp>
        <p:nvSpPr>
          <p:cNvPr id="11" name="TextBox 10"/>
          <p:cNvSpPr txBox="1"/>
          <p:nvPr/>
        </p:nvSpPr>
        <p:spPr>
          <a:xfrm>
            <a:off x="3160691" y="838200"/>
            <a:ext cx="2657518"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a:solidFill>
                  <a:srgbClr val="E87722">
                    <a:lumMod val="75000"/>
                  </a:srgbClr>
                </a:solidFill>
              </a:rPr>
              <a:t>ML Based ~90 % Accuracy</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848599" cy="513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7E49EB46-B90E-9442-A621-175522DFC7A9}"/>
              </a:ext>
            </a:extLst>
          </p:cNvPr>
          <p:cNvPicPr>
            <a:picLocks noChangeAspect="1"/>
          </p:cNvPicPr>
          <p:nvPr/>
        </p:nvPicPr>
        <p:blipFill>
          <a:blip r:embed="rId3"/>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22379546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2" y="304800"/>
            <a:ext cx="6000096" cy="461631"/>
          </a:xfrm>
          <a:prstGeom prst="rect">
            <a:avLst/>
          </a:prstGeom>
        </p:spPr>
        <p:txBody>
          <a:bodyPr wrap="none" lIns="91404" tIns="45703" rIns="91404" bIns="45703">
            <a:spAutoFit/>
          </a:bodyPr>
          <a:lstStyle/>
          <a:p>
            <a:pPr defTabSz="914055"/>
            <a:r>
              <a:rPr lang="en-US" sz="2400" b="1">
                <a:solidFill>
                  <a:srgbClr val="002060"/>
                </a:solidFill>
                <a:cs typeface="Arial" charset="0"/>
              </a:rPr>
              <a:t>Proposed Machine Learning Approach :</a:t>
            </a:r>
          </a:p>
        </p:txBody>
      </p:sp>
      <p:pic>
        <p:nvPicPr>
          <p:cNvPr id="7" name="Picture 6"/>
          <p:cNvPicPr/>
          <p:nvPr/>
        </p:nvPicPr>
        <p:blipFill>
          <a:blip r:embed="rId2"/>
          <a:stretch>
            <a:fillRect/>
          </a:stretch>
        </p:blipFill>
        <p:spPr>
          <a:xfrm>
            <a:off x="762000" y="1295400"/>
            <a:ext cx="7239000" cy="4114800"/>
          </a:xfrm>
          <a:prstGeom prst="rect">
            <a:avLst/>
          </a:prstGeom>
          <a:solidFill>
            <a:schemeClr val="accent1"/>
          </a:solidFill>
          <a:ln>
            <a:solidFill>
              <a:schemeClr val="accent1"/>
            </a:solidFill>
          </a:ln>
        </p:spPr>
      </p:pic>
      <p:pic>
        <p:nvPicPr>
          <p:cNvPr id="4" name="Picture 3">
            <a:extLst>
              <a:ext uri="{FF2B5EF4-FFF2-40B4-BE49-F238E27FC236}">
                <a16:creationId xmlns:a16="http://schemas.microsoft.com/office/drawing/2014/main" id="{B7950342-264C-AD47-B495-134227AE70D5}"/>
              </a:ext>
            </a:extLst>
          </p:cNvPr>
          <p:cNvPicPr>
            <a:picLocks noChangeAspect="1"/>
          </p:cNvPicPr>
          <p:nvPr/>
        </p:nvPicPr>
        <p:blipFill>
          <a:blip r:embed="rId3"/>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2965385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2" y="304800"/>
            <a:ext cx="6271196" cy="461631"/>
          </a:xfrm>
          <a:prstGeom prst="rect">
            <a:avLst/>
          </a:prstGeom>
        </p:spPr>
        <p:txBody>
          <a:bodyPr wrap="none" lIns="91404" tIns="45703" rIns="91404" bIns="45703">
            <a:spAutoFit/>
          </a:bodyPr>
          <a:lstStyle/>
          <a:p>
            <a:pPr defTabSz="914055"/>
            <a:r>
              <a:rPr lang="en-US" sz="2400" b="1">
                <a:solidFill>
                  <a:srgbClr val="002060"/>
                </a:solidFill>
                <a:cs typeface="Arial" charset="0"/>
              </a:rPr>
              <a:t>Prepared Features For Machine Learning:</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2" y="1143000"/>
            <a:ext cx="8357062" cy="3962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mc:AlternateContent xmlns:mc="http://schemas.openxmlformats.org/markup-compatibility/2006">
        <mc:Choice xmlns:p14="http://schemas.microsoft.com/office/powerpoint/2010/main" Requires="p14">
          <p:contentPart p14:bwMode="auto" r:id="rId3">
            <p14:nvContentPartPr>
              <p14:cNvPr id="8" name="Ink 7"/>
              <p14:cNvContentPartPr/>
              <p14:nvPr/>
            </p14:nvContentPartPr>
            <p14:xfrm>
              <a:off x="158280" y="904860"/>
              <a:ext cx="595080" cy="620280"/>
            </p14:xfrm>
          </p:contentPart>
        </mc:Choice>
        <mc:Fallback>
          <p:pic>
            <p:nvPicPr>
              <p:cNvPr id="8" name="Ink 7"/>
              <p:cNvPicPr/>
              <p:nvPr/>
            </p:nvPicPr>
            <p:blipFill>
              <a:blip r:embed="rId4"/>
              <a:stretch>
                <a:fillRect/>
              </a:stretch>
            </p:blipFill>
            <p:spPr>
              <a:xfrm>
                <a:off x="147840" y="894420"/>
                <a:ext cx="615600" cy="640800"/>
              </a:xfrm>
              <a:prstGeom prst="rect">
                <a:avLst/>
              </a:prstGeom>
            </p:spPr>
          </p:pic>
        </mc:Fallback>
      </mc:AlternateContent>
      <p:pic>
        <p:nvPicPr>
          <p:cNvPr id="6" name="Picture 5">
            <a:extLst>
              <a:ext uri="{FF2B5EF4-FFF2-40B4-BE49-F238E27FC236}">
                <a16:creationId xmlns:a16="http://schemas.microsoft.com/office/drawing/2014/main" id="{6806F0F2-C910-E64F-B515-60519FBB3543}"/>
              </a:ext>
            </a:extLst>
          </p:cNvPr>
          <p:cNvPicPr>
            <a:picLocks noChangeAspect="1"/>
          </p:cNvPicPr>
          <p:nvPr/>
        </p:nvPicPr>
        <p:blipFill>
          <a:blip r:embed="rId5"/>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10784479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304800" y="245479"/>
            <a:ext cx="7271065" cy="627864"/>
          </a:xfrm>
          <a:prstGeom prst="rect">
            <a:avLst/>
          </a:prstGeom>
        </p:spPr>
        <p:txBody>
          <a:bodyPr lIns="75287" tIns="37643" rIns="75287" bIns="37643" anchor="b" anchorCtr="0"/>
          <a:lstStyle>
            <a:lvl1pPr algn="l" defTabSz="575899" rtl="0" eaLnBrk="1" latinLnBrk="0" hangingPunct="1">
              <a:lnSpc>
                <a:spcPct val="90000"/>
              </a:lnSpc>
              <a:spcBef>
                <a:spcPct val="0"/>
              </a:spcBef>
              <a:buNone/>
              <a:defRPr lang="en-US" sz="3000" b="1" kern="1200" cap="none" spc="-63" baseline="0">
                <a:ln w="3175">
                  <a:noFill/>
                </a:ln>
                <a:solidFill>
                  <a:schemeClr val="tx2"/>
                </a:solidFill>
                <a:effectLst/>
                <a:latin typeface="+mj-lt"/>
                <a:ea typeface="+mn-ea"/>
                <a:cs typeface="Segoe UI" pitchFamily="34" charset="0"/>
              </a:defRPr>
            </a:lvl1pPr>
          </a:lstStyle>
          <a:p>
            <a:pPr marL="0" marR="0" lvl="0" indent="0" algn="l" defTabSz="575899" rtl="0" eaLnBrk="1" fontAlgn="auto" latinLnBrk="0" hangingPunct="1">
              <a:lnSpc>
                <a:spcPct val="90000"/>
              </a:lnSpc>
              <a:spcBef>
                <a:spcPct val="0"/>
              </a:spcBef>
              <a:spcAft>
                <a:spcPts val="0"/>
              </a:spcAft>
              <a:buClrTx/>
              <a:buSzTx/>
              <a:buFontTx/>
              <a:buNone/>
              <a:tabLst/>
              <a:defRPr/>
            </a:pPr>
            <a:r>
              <a:rPr kumimoji="0" lang="en-US" sz="3000" b="1" i="1" u="none" strike="noStrike" kern="1200" cap="none" spc="-63" normalizeH="0" baseline="0" noProof="0">
                <a:ln w="3175">
                  <a:noFill/>
                </a:ln>
                <a:solidFill>
                  <a:srgbClr val="002060"/>
                </a:solidFill>
                <a:effectLst/>
                <a:uLnTx/>
                <a:uFillTx/>
                <a:latin typeface="Arial"/>
                <a:ea typeface="+mn-ea"/>
                <a:cs typeface="Segoe UI" pitchFamily="34" charset="0"/>
              </a:rPr>
              <a:t>Steps Involved for Algorithm Selection</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90700"/>
            <a:ext cx="5008696" cy="27981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649642" y="890843"/>
            <a:ext cx="3599545" cy="6278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1" u="sng" strike="noStrike" kern="0" cap="none" spc="0" normalizeH="0" baseline="0" noProof="0">
                <a:ln>
                  <a:noFill/>
                </a:ln>
                <a:gradFill>
                  <a:gsLst>
                    <a:gs pos="2917">
                      <a:srgbClr val="55565A"/>
                    </a:gs>
                    <a:gs pos="30000">
                      <a:srgbClr val="55565A"/>
                    </a:gs>
                  </a:gsLst>
                  <a:lin ang="5400000" scaled="0"/>
                </a:gradFill>
                <a:effectLst/>
                <a:uLnTx/>
                <a:uFillTx/>
              </a:rPr>
              <a:t>Algorithm Selection</a:t>
            </a:r>
          </a:p>
        </p:txBody>
      </p:sp>
      <p:sp>
        <p:nvSpPr>
          <p:cNvPr id="11" name="Rectangle 10"/>
          <p:cNvSpPr/>
          <p:nvPr/>
        </p:nvSpPr>
        <p:spPr>
          <a:xfrm>
            <a:off x="5410200" y="1204775"/>
            <a:ext cx="3581400" cy="5078313"/>
          </a:xfrm>
          <a:prstGeom prst="rect">
            <a:avLst/>
          </a:prstGeom>
        </p:spPr>
        <p:txBody>
          <a:bodyPr wrap="square">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1800" b="1" i="1" u="sng" strike="noStrike" kern="0" cap="none" spc="0" normalizeH="0" baseline="0" noProof="0">
                <a:ln>
                  <a:noFill/>
                </a:ln>
                <a:solidFill>
                  <a:srgbClr val="55565A"/>
                </a:solidFill>
                <a:effectLst/>
                <a:uLnTx/>
                <a:uFillTx/>
              </a:rPr>
              <a:t>Steps Involved :-</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Based on opportunity select the data set</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Work with SME to identify features</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Identify correlated features</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Work with SME to remove  correlation </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Identify contributing Features </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Algorithm identification</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Train the Model, review metrics</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Deploy Model</a:t>
            </a:r>
          </a:p>
          <a:p>
            <a:pPr marL="285643" marR="0" lvl="0" indent="-285643"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a:ln>
                  <a:noFill/>
                </a:ln>
                <a:solidFill>
                  <a:srgbClr val="55565A"/>
                </a:solidFill>
                <a:effectLst/>
                <a:uLnTx/>
                <a:uFillTx/>
              </a:rPr>
              <a:t>Prediction on new dataset</a:t>
            </a:r>
          </a:p>
        </p:txBody>
      </p:sp>
      <p:pic>
        <p:nvPicPr>
          <p:cNvPr id="6" name="Picture 5">
            <a:extLst>
              <a:ext uri="{FF2B5EF4-FFF2-40B4-BE49-F238E27FC236}">
                <a16:creationId xmlns:a16="http://schemas.microsoft.com/office/drawing/2014/main" id="{1361CD71-A5E2-C645-8932-D081B77A15F7}"/>
              </a:ext>
            </a:extLst>
          </p:cNvPr>
          <p:cNvPicPr>
            <a:picLocks noChangeAspect="1"/>
          </p:cNvPicPr>
          <p:nvPr/>
        </p:nvPicPr>
        <p:blipFill>
          <a:blip r:embed="rId3"/>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695896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1229" y="27514"/>
            <a:ext cx="7271065" cy="675081"/>
          </a:xfrm>
          <a:prstGeom prst="rect">
            <a:avLst/>
          </a:prstGeom>
        </p:spPr>
        <p:txBody>
          <a:bodyPr lIns="75259" tIns="37629" rIns="75259" bIns="37629" anchor="b" anchorCtr="0"/>
          <a:lstStyle>
            <a:lvl1pPr algn="l" defTabSz="575682" rtl="0" eaLnBrk="1" latinLnBrk="0" hangingPunct="1">
              <a:lnSpc>
                <a:spcPct val="90000"/>
              </a:lnSpc>
              <a:spcBef>
                <a:spcPct val="0"/>
              </a:spcBef>
              <a:buNone/>
              <a:defRPr lang="en-US" sz="3000" b="1" kern="1200" cap="none" spc="-63" baseline="0">
                <a:ln w="3175">
                  <a:noFill/>
                </a:ln>
                <a:solidFill>
                  <a:schemeClr val="tx2"/>
                </a:solidFill>
                <a:effectLst/>
                <a:latin typeface="+mj-lt"/>
                <a:ea typeface="+mn-ea"/>
                <a:cs typeface="Segoe UI" pitchFamily="34" charset="0"/>
              </a:defRPr>
            </a:lvl1pPr>
          </a:lstStyle>
          <a:p>
            <a:pPr defTabSz="914055">
              <a:defRPr/>
            </a:pPr>
            <a:r>
              <a:rPr sz="2400">
                <a:solidFill>
                  <a:srgbClr val="002060"/>
                </a:solidFill>
              </a:rPr>
              <a:t>Detailed ML Scoring implementation Diagram</a:t>
            </a:r>
            <a:endParaRPr sz="2400">
              <a:solidFill>
                <a:srgbClr val="002060"/>
              </a:solidFill>
              <a:cs typeface="Arial" charset="0"/>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914400"/>
            <a:ext cx="5919927"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0A55E45B-9F8A-9A48-8B34-0021FA427C07}"/>
              </a:ext>
            </a:extLst>
          </p:cNvPr>
          <p:cNvPicPr>
            <a:picLocks noChangeAspect="1"/>
          </p:cNvPicPr>
          <p:nvPr/>
        </p:nvPicPr>
        <p:blipFill>
          <a:blip r:embed="rId3"/>
          <a:stretch>
            <a:fillRect/>
          </a:stretch>
        </p:blipFill>
        <p:spPr>
          <a:xfrm>
            <a:off x="7315200" y="148257"/>
            <a:ext cx="1726325" cy="468894"/>
          </a:xfrm>
          <a:prstGeom prst="rect">
            <a:avLst/>
          </a:prstGeom>
        </p:spPr>
      </p:pic>
    </p:spTree>
    <p:extLst>
      <p:ext uri="{BB962C8B-B14F-4D97-AF65-F5344CB8AC3E}">
        <p14:creationId xmlns:p14="http://schemas.microsoft.com/office/powerpoint/2010/main" val="3677168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0" tIns="0" rIns="0" bIns="0" numCol="1" anchor="t" anchorCtr="0" compatLnSpc="1">
        <a:prstTxWarp prst="textNoShape">
          <a:avLst/>
        </a:prstTxWarp>
      </a:bodyPr>
      <a:lstStyle>
        <a:defPPr marL="168275" marR="0" indent="-168275" algn="l" defTabSz="914400" rtl="0" eaLnBrk="1" fontAlgn="base" latinLnBrk="0" hangingPunct="1">
          <a:lnSpc>
            <a:spcPct val="95000"/>
          </a:lnSpc>
          <a:spcBef>
            <a:spcPct val="0"/>
          </a:spcBef>
          <a:spcAft>
            <a:spcPct val="35000"/>
          </a:spcAft>
          <a:buClr>
            <a:schemeClr val="accent1"/>
          </a:buClr>
          <a:buSzTx/>
          <a:buFontTx/>
          <a:buChar char="•"/>
          <a:tabLst/>
          <a:defRPr kumimoji="0" lang="en-US" sz="20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
      <a:clrScheme name="Main 2">
        <a:dk1>
          <a:srgbClr val="53565A"/>
        </a:dk1>
        <a:lt1>
          <a:srgbClr val="FFFFFF"/>
        </a:lt1>
        <a:dk2>
          <a:srgbClr val="63666A"/>
        </a:dk2>
        <a:lt2>
          <a:srgbClr val="0D776E"/>
        </a:lt2>
        <a:accent1>
          <a:srgbClr val="D45D00"/>
        </a:accent1>
        <a:accent2>
          <a:srgbClr val="D19000"/>
        </a:accent2>
        <a:accent3>
          <a:srgbClr val="FFFFFF"/>
        </a:accent3>
        <a:accent4>
          <a:srgbClr val="46484C"/>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talyst Small 6-2017">
  <a:themeElements>
    <a:clrScheme name="Optum">
      <a:dk1>
        <a:srgbClr val="55565A"/>
      </a:dk1>
      <a:lt1>
        <a:srgbClr val="FFFFFF"/>
      </a:lt1>
      <a:dk2>
        <a:srgbClr val="E87722"/>
      </a:dk2>
      <a:lt2>
        <a:srgbClr val="EAEAEA"/>
      </a:lt2>
      <a:accent1>
        <a:srgbClr val="E87722"/>
      </a:accent1>
      <a:accent2>
        <a:srgbClr val="F2B411"/>
      </a:accent2>
      <a:accent3>
        <a:srgbClr val="63666A"/>
      </a:accent3>
      <a:accent4>
        <a:srgbClr val="888B8D"/>
      </a:accent4>
      <a:accent5>
        <a:srgbClr val="B1B3B3"/>
      </a:accent5>
      <a:accent6>
        <a:srgbClr val="D0D0CE"/>
      </a:accent6>
      <a:hlink>
        <a:srgbClr val="00549F"/>
      </a:hlink>
      <a:folHlink>
        <a:srgbClr val="00549F"/>
      </a:folHlink>
    </a:clrScheme>
    <a:fontScheme name="Arial">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ptum_Internal_Template_2016_16x9.potx" id="{56B4A880-F027-4202-B4E8-A278192E89FA}" vid="{B99803A4-0615-4BB8-BFF0-4703F48E0356}"/>
    </a:ext>
  </a:extLst>
</a:theme>
</file>

<file path=ppt/theme/theme3.xml><?xml version="1.0" encoding="utf-8"?>
<a:theme xmlns:a="http://schemas.openxmlformats.org/drawingml/2006/main" name="1_Catalyst Small 6-2017">
  <a:themeElements>
    <a:clrScheme name="Optum">
      <a:dk1>
        <a:srgbClr val="55565A"/>
      </a:dk1>
      <a:lt1>
        <a:srgbClr val="FFFFFF"/>
      </a:lt1>
      <a:dk2>
        <a:srgbClr val="E87722"/>
      </a:dk2>
      <a:lt2>
        <a:srgbClr val="EAEAEA"/>
      </a:lt2>
      <a:accent1>
        <a:srgbClr val="E87722"/>
      </a:accent1>
      <a:accent2>
        <a:srgbClr val="F2B411"/>
      </a:accent2>
      <a:accent3>
        <a:srgbClr val="63666A"/>
      </a:accent3>
      <a:accent4>
        <a:srgbClr val="888B8D"/>
      </a:accent4>
      <a:accent5>
        <a:srgbClr val="B1B3B3"/>
      </a:accent5>
      <a:accent6>
        <a:srgbClr val="D0D0CE"/>
      </a:accent6>
      <a:hlink>
        <a:srgbClr val="00549F"/>
      </a:hlink>
      <a:folHlink>
        <a:srgbClr val="00549F"/>
      </a:folHlink>
    </a:clrScheme>
    <a:fontScheme name="Arial">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ptum_Internal_Template_2016_16x9.potx" id="{56B4A880-F027-4202-B4E8-A278192E89FA}" vid="{B99803A4-0615-4BB8-BFF0-4703F48E0356}"/>
    </a:ext>
  </a:extLst>
</a:theme>
</file>

<file path=ppt/theme/theme4.xml><?xml version="1.0" encoding="utf-8"?>
<a:theme xmlns:a="http://schemas.openxmlformats.org/drawingml/2006/main" name="3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FA298510F1594AA2D49495F0612F36" ma:contentTypeVersion="2" ma:contentTypeDescription="Create a new document." ma:contentTypeScope="" ma:versionID="ae482fe165543642d3e02b540d0ec124">
  <xsd:schema xmlns:xsd="http://www.w3.org/2001/XMLSchema" xmlns:xs="http://www.w3.org/2001/XMLSchema" xmlns:p="http://schemas.microsoft.com/office/2006/metadata/properties" xmlns:ns2="cd3b8153-97a4-4ed2-94e8-cd4d96921abb" targetNamespace="http://schemas.microsoft.com/office/2006/metadata/properties" ma:root="true" ma:fieldsID="ce4d56826946481397515293fe1693a1" ns2:_="">
    <xsd:import namespace="cd3b8153-97a4-4ed2-94e8-cd4d96921ab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3b8153-97a4-4ed2-94e8-cd4d96921a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E47E53-02FC-416E-9F05-E13DEB5B9DAF}">
  <ds:schemaRefs>
    <ds:schemaRef ds:uri="http://schemas.microsoft.com/sharepoint/v3/contenttype/forms"/>
  </ds:schemaRefs>
</ds:datastoreItem>
</file>

<file path=customXml/itemProps2.xml><?xml version="1.0" encoding="utf-8"?>
<ds:datastoreItem xmlns:ds="http://schemas.openxmlformats.org/officeDocument/2006/customXml" ds:itemID="{143B5DD5-FF3E-4AAA-8DD4-5E2F9600672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3B0C547-41D1-4747-9CEA-4B74EFCB9F50}">
  <ds:schemaRefs>
    <ds:schemaRef ds:uri="cd3b8153-97a4-4ed2-94e8-cd4d96921a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14</Slides>
  <Notes>0</Notes>
  <HiddenSlides>0</HiddenSlides>
  <ScaleCrop>false</ScaleCrop>
  <HeadingPairs>
    <vt:vector size="4" baseType="variant">
      <vt:variant>
        <vt:lpstr>Theme</vt:lpstr>
      </vt:variant>
      <vt:variant>
        <vt:i4>6</vt:i4>
      </vt:variant>
      <vt:variant>
        <vt:lpstr>Slide Titles</vt:lpstr>
      </vt:variant>
      <vt:variant>
        <vt:i4>14</vt:i4>
      </vt:variant>
    </vt:vector>
  </HeadingPairs>
  <TitlesOfParts>
    <vt:vector size="20" baseType="lpstr">
      <vt:lpstr>Main</vt:lpstr>
      <vt:lpstr>Catalyst Small 6-2017</vt:lpstr>
      <vt:lpstr>1_Catalyst Small 6-2017</vt:lpstr>
      <vt:lpstr>3_Main</vt:lpstr>
      <vt:lpstr>4_Main</vt:lpstr>
      <vt:lpstr>5_Main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Alok</dc:creator>
  <cp:revision>1</cp:revision>
  <dcterms:created xsi:type="dcterms:W3CDTF">2018-03-28T07:28:39Z</dcterms:created>
  <dcterms:modified xsi:type="dcterms:W3CDTF">2021-06-14T07:23:07Z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0x010100ADFA298510F1594AA2D49495F0612F36</vt:lpwstr>
  </property>
</Properties>
</file>