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3F33-4C47-498B-985E-238B356A8CF0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90E-A801-43D4-A062-5A1522FA7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96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3F33-4C47-498B-985E-238B356A8CF0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90E-A801-43D4-A062-5A1522FA7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7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3F33-4C47-498B-985E-238B356A8CF0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90E-A801-43D4-A062-5A1522FA7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61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3F33-4C47-498B-985E-238B356A8CF0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90E-A801-43D4-A062-5A1522FA7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8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3F33-4C47-498B-985E-238B356A8CF0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90E-A801-43D4-A062-5A1522FA7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82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3F33-4C47-498B-985E-238B356A8CF0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90E-A801-43D4-A062-5A1522FA7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9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3F33-4C47-498B-985E-238B356A8CF0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90E-A801-43D4-A062-5A1522FA7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57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3F33-4C47-498B-985E-238B356A8CF0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90E-A801-43D4-A062-5A1522FA7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3F33-4C47-498B-985E-238B356A8CF0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90E-A801-43D4-A062-5A1522FA7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38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3F33-4C47-498B-985E-238B356A8CF0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90E-A801-43D4-A062-5A1522FA7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2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3F33-4C47-498B-985E-238B356A8CF0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090E-A801-43D4-A062-5A1522FA7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19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3F33-4C47-498B-985E-238B356A8CF0}" type="datetimeFigureOut">
              <a:rPr lang="en-GB" smtClean="0"/>
              <a:t>19/01/2017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6090E-A801-43D4-A062-5A1522FA7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29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Decoders: SIC, MMSE, MPA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decoders?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the receiving section is called decoders.</a:t>
            </a: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Purpose?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 the signal and try to determine the symbol/ bit that was transmitted.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SIC – Successive Interference Cancellation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MMSE- Minimum Mean Square Cancellation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MPA- Message passing algorithm.</a:t>
            </a: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7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88" y="4178986"/>
            <a:ext cx="5334000" cy="1857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842" y="368490"/>
            <a:ext cx="114504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decoding issues: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–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unwanted signal to useful signal.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Types:- Co-channel and adjacent channel Interference.	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noise- Addition of unwanted random signal to useful signal.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in the absence of interference VS presence of interference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088" y="4178986"/>
            <a:ext cx="61722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078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decode in the presence of Interference?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SIC comes to the rescue. We can employ SIC in order to remove the interference signal and help with successful transmission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163" y="1692322"/>
            <a:ext cx="6191250" cy="2505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137" y="4320059"/>
            <a:ext cx="11573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with SIC it is as if we can obtain “uncorrelated” signal, thereby resulting in two successful transmissions. This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favours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capacity and also provides more room for transmission of signals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8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67" y="557354"/>
            <a:ext cx="5953125" cy="47925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37779" y="557354"/>
            <a:ext cx="48313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successive cancellation, involving detector, signal reconstruction.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Weaker Signal is later on subtracted from the original to obtain better estimate of the stronger signal.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incoming signals have misalignment, this system fails to tackle it.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29" y="156310"/>
            <a:ext cx="5445670" cy="357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7528" y="559558"/>
            <a:ext cx="5104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better than the previous system both for co-channel and adjacent channel interference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the individual base band by using different sample period for both the signals, so that the successive cancellation performs better.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2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50" y="903381"/>
            <a:ext cx="5324475" cy="4505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41493" y="409433"/>
            <a:ext cx="55000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BER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successive cancellation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(SC)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demodulator (CD).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misalignment, successive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 using soft subtraction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better than the CD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98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97787" cy="39363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958" y="-1"/>
            <a:ext cx="4940489" cy="39363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2496" y="4272677"/>
            <a:ext cx="111269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5 shows the performance of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 using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and hard subtractions. Soft subtraction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the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successive cancellation.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misaligned the signals are the larger is the gain of that system.</a:t>
            </a:r>
          </a:p>
          <a:p>
            <a:pPr algn="just"/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Fig.4 shows the effect of misalignment for SC. Misalignment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signal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separability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to successive cancellation.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 this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the performance of successive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schemes.</a:t>
            </a:r>
          </a:p>
        </p:txBody>
      </p:sp>
    </p:spTree>
    <p:extLst>
      <p:ext uri="{BB962C8B-B14F-4D97-AF65-F5344CB8AC3E}">
        <p14:creationId xmlns:p14="http://schemas.microsoft.com/office/powerpoint/2010/main" val="379404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Decoders: SIC, MMSE, MPA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</cp:revision>
  <dcterms:created xsi:type="dcterms:W3CDTF">2017-01-20T10:30:54Z</dcterms:created>
  <dcterms:modified xsi:type="dcterms:W3CDTF">2017-01-20T11:07:16Z</dcterms:modified>
</cp:coreProperties>
</file>