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32257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312664"/>
            <a:ext cx="13267944" cy="27432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559552"/>
            <a:ext cx="393192" cy="54864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70432" y="5559552"/>
            <a:ext cx="2542032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680"/>
              </a:lnSpc>
              <a:buNone/>
            </a:pPr>
            <a:r>
              <a:rPr lang="en-US" sz="1920" dirty="0">
                <a:solidFill>
                  <a:srgbClr val="FFFF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Author: Kumar Kumar</a:t>
            </a:r>
            <a:endParaRPr lang="en-US" sz="1920" dirty="0"/>
          </a:p>
        </p:txBody>
      </p:sp>
      <p:sp>
        <p:nvSpPr>
          <p:cNvPr id="7" name="Text 1"/>
          <p:cNvSpPr/>
          <p:nvPr/>
        </p:nvSpPr>
        <p:spPr>
          <a:xfrm>
            <a:off x="1170432" y="5897880"/>
            <a:ext cx="2542032" cy="2103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1610"/>
              </a:lnSpc>
              <a:buNone/>
            </a:pPr>
            <a:r>
              <a:rPr lang="en-US" sz="1150" dirty="0">
                <a:solidFill>
                  <a:srgbClr val="FFFF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Created with Pi</a:t>
            </a:r>
            <a:endParaRPr lang="en-US" sz="1150" dirty="0"/>
          </a:p>
        </p:txBody>
      </p:sp>
      <p:sp>
        <p:nvSpPr>
          <p:cNvPr id="8" name="Text 2"/>
          <p:cNvSpPr/>
          <p:nvPr/>
        </p:nvSpPr>
        <p:spPr>
          <a:xfrm>
            <a:off x="685800" y="4251960"/>
            <a:ext cx="13267944" cy="8412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6620"/>
              </a:lnSpc>
              <a:buNone/>
            </a:pPr>
            <a:r>
              <a:rPr lang="en-US" sz="5290" dirty="0">
                <a:solidFill>
                  <a:srgbClr val="FFFF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Kumar P</a:t>
            </a:r>
            <a:endParaRPr lang="en-US" sz="529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85800" y="3118104"/>
            <a:ext cx="13267944" cy="8412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6620"/>
              </a:lnSpc>
              <a:buNone/>
            </a:pPr>
            <a:r>
              <a:rPr lang="en-US" sz="5290" dirty="0">
                <a:solidFill>
                  <a:srgbClr val="FFFF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CONTENTS</a:t>
            </a:r>
            <a:endParaRPr lang="en-US" sz="5290" dirty="0"/>
          </a:p>
        </p:txBody>
      </p:sp>
      <p:sp>
        <p:nvSpPr>
          <p:cNvPr id="5" name="Text 1"/>
          <p:cNvSpPr/>
          <p:nvPr/>
        </p:nvSpPr>
        <p:spPr>
          <a:xfrm>
            <a:off x="896112" y="4389120"/>
            <a:ext cx="6117336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20" dirty="0">
                <a:solidFill>
                  <a:srgbClr val="FFFF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II B.Sc. Computer Science</a:t>
            </a:r>
            <a:endParaRPr lang="en-US" sz="1920" dirty="0"/>
          </a:p>
        </p:txBody>
      </p:sp>
      <p:sp>
        <p:nvSpPr>
          <p:cNvPr id="6" name="Text 2"/>
          <p:cNvSpPr/>
          <p:nvPr/>
        </p:nvSpPr>
        <p:spPr>
          <a:xfrm>
            <a:off x="7626096" y="4389120"/>
            <a:ext cx="6117336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20" dirty="0">
                <a:solidFill>
                  <a:srgbClr val="FFFF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About Me</a:t>
            </a:r>
            <a:endParaRPr lang="en-US" sz="19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492240"/>
            <a:ext cx="13267944" cy="27432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704088" y="1719072"/>
            <a:ext cx="7708392" cy="12252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9600"/>
              </a:lnSpc>
              <a:buNone/>
            </a:pPr>
            <a:r>
              <a:rPr lang="en-US" sz="7680" dirty="0">
                <a:solidFill>
                  <a:srgbClr val="FFFF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01</a:t>
            </a:r>
            <a:endParaRPr lang="en-US" sz="7680" dirty="0"/>
          </a:p>
        </p:txBody>
      </p:sp>
      <p:sp>
        <p:nvSpPr>
          <p:cNvPr id="6" name="Text 1"/>
          <p:cNvSpPr/>
          <p:nvPr/>
        </p:nvSpPr>
        <p:spPr>
          <a:xfrm>
            <a:off x="704088" y="3136392"/>
            <a:ext cx="7708392" cy="24688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1920"/>
              </a:lnSpc>
              <a:buNone/>
            </a:pPr>
            <a:endParaRPr lang="en-US" sz="1530" dirty="0"/>
          </a:p>
        </p:txBody>
      </p:sp>
      <p:sp>
        <p:nvSpPr>
          <p:cNvPr id="7" name="Text 2"/>
          <p:cNvSpPr/>
          <p:nvPr/>
        </p:nvSpPr>
        <p:spPr>
          <a:xfrm>
            <a:off x="685800" y="3803904"/>
            <a:ext cx="13267944" cy="24688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1920"/>
              </a:lnSpc>
              <a:buNone/>
            </a:pPr>
            <a:endParaRPr lang="en-US" sz="1530" dirty="0"/>
          </a:p>
        </p:txBody>
      </p:sp>
      <p:sp>
        <p:nvSpPr>
          <p:cNvPr id="8" name="Text 3"/>
          <p:cNvSpPr/>
          <p:nvPr/>
        </p:nvSpPr>
        <p:spPr>
          <a:xfrm>
            <a:off x="685800" y="4270248"/>
            <a:ext cx="13267944" cy="24688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1920"/>
              </a:lnSpc>
              <a:buNone/>
            </a:pPr>
            <a:endParaRPr lang="en-US" sz="1530" dirty="0"/>
          </a:p>
        </p:txBody>
      </p:sp>
      <p:sp>
        <p:nvSpPr>
          <p:cNvPr id="9" name="Text 4"/>
          <p:cNvSpPr/>
          <p:nvPr/>
        </p:nvSpPr>
        <p:spPr>
          <a:xfrm>
            <a:off x="685800" y="4736592"/>
            <a:ext cx="13267944" cy="24688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1920"/>
              </a:lnSpc>
              <a:buNone/>
            </a:pPr>
            <a:endParaRPr lang="en-US" sz="1530" dirty="0"/>
          </a:p>
        </p:txBody>
      </p:sp>
      <p:sp>
        <p:nvSpPr>
          <p:cNvPr id="10" name="Text 5"/>
          <p:cNvSpPr/>
          <p:nvPr/>
        </p:nvSpPr>
        <p:spPr>
          <a:xfrm>
            <a:off x="685800" y="5193792"/>
            <a:ext cx="13267944" cy="24688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1920"/>
              </a:lnSpc>
              <a:buNone/>
            </a:pPr>
            <a:endParaRPr lang="en-US" sz="1530" dirty="0"/>
          </a:p>
        </p:txBody>
      </p:sp>
      <p:sp>
        <p:nvSpPr>
          <p:cNvPr id="11" name="Text 6"/>
          <p:cNvSpPr/>
          <p:nvPr/>
        </p:nvSpPr>
        <p:spPr>
          <a:xfrm>
            <a:off x="685800" y="5660136"/>
            <a:ext cx="13267944" cy="6126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4800"/>
              </a:lnSpc>
              <a:buNone/>
            </a:pPr>
            <a:r>
              <a:rPr lang="en-US" sz="3840" dirty="0">
                <a:solidFill>
                  <a:srgbClr val="FFFF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II B.Sc. Computer Science</a:t>
            </a:r>
            <a:endParaRPr lang="en-US" sz="3840" dirty="0"/>
          </a:p>
        </p:txBody>
      </p:sp>
      <p:sp>
        <p:nvSpPr>
          <p:cNvPr id="12" name="Text 7"/>
          <p:cNvSpPr/>
          <p:nvPr/>
        </p:nvSpPr>
        <p:spPr>
          <a:xfrm>
            <a:off x="8997696" y="1719072"/>
            <a:ext cx="4946904" cy="24688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1920"/>
              </a:lnSpc>
              <a:buNone/>
            </a:pPr>
            <a:endParaRPr lang="en-US" sz="153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064" y="0"/>
            <a:ext cx="4974336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85800" y="3474720"/>
            <a:ext cx="8293608" cy="6126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4800"/>
              </a:lnSpc>
              <a:buNone/>
            </a:pPr>
            <a:r>
              <a:rPr lang="en-US" sz="3840" dirty="0">
                <a:solidFill>
                  <a:srgbClr val="FFFF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II B.Sc. Computer Science</a:t>
            </a:r>
            <a:endParaRPr lang="en-US" sz="3840" dirty="0"/>
          </a:p>
        </p:txBody>
      </p:sp>
      <p:sp>
        <p:nvSpPr>
          <p:cNvPr id="5" name="Text 1"/>
          <p:cNvSpPr/>
          <p:nvPr/>
        </p:nvSpPr>
        <p:spPr>
          <a:xfrm>
            <a:off x="685800" y="4306824"/>
            <a:ext cx="8293608" cy="24688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1920"/>
              </a:lnSpc>
              <a:buNone/>
            </a:pPr>
            <a:r>
              <a:rPr lang="en-US" sz="1530" dirty="0">
                <a:solidFill>
                  <a:srgbClr val="FFFF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Email: kkumar37411@gmail.com</a:t>
            </a:r>
            <a:endParaRPr lang="en-US" sz="153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492240"/>
            <a:ext cx="13267944" cy="27432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704088" y="1719072"/>
            <a:ext cx="7708392" cy="12252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9600"/>
              </a:lnSpc>
              <a:buNone/>
            </a:pPr>
            <a:r>
              <a:rPr lang="en-US" sz="7680" dirty="0">
                <a:solidFill>
                  <a:srgbClr val="FFFF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02</a:t>
            </a:r>
            <a:endParaRPr lang="en-US" sz="7680" dirty="0"/>
          </a:p>
        </p:txBody>
      </p:sp>
      <p:sp>
        <p:nvSpPr>
          <p:cNvPr id="6" name="Text 1"/>
          <p:cNvSpPr/>
          <p:nvPr/>
        </p:nvSpPr>
        <p:spPr>
          <a:xfrm>
            <a:off x="704088" y="3136392"/>
            <a:ext cx="7708392" cy="24688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1920"/>
              </a:lnSpc>
              <a:buNone/>
            </a:pPr>
            <a:endParaRPr lang="en-US" sz="1530" dirty="0"/>
          </a:p>
        </p:txBody>
      </p:sp>
      <p:sp>
        <p:nvSpPr>
          <p:cNvPr id="7" name="Text 2"/>
          <p:cNvSpPr/>
          <p:nvPr/>
        </p:nvSpPr>
        <p:spPr>
          <a:xfrm>
            <a:off x="685800" y="3803904"/>
            <a:ext cx="13267944" cy="24688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1920"/>
              </a:lnSpc>
              <a:buNone/>
            </a:pPr>
            <a:endParaRPr lang="en-US" sz="1530" dirty="0"/>
          </a:p>
        </p:txBody>
      </p:sp>
      <p:sp>
        <p:nvSpPr>
          <p:cNvPr id="8" name="Text 3"/>
          <p:cNvSpPr/>
          <p:nvPr/>
        </p:nvSpPr>
        <p:spPr>
          <a:xfrm>
            <a:off x="685800" y="4270248"/>
            <a:ext cx="13267944" cy="24688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1920"/>
              </a:lnSpc>
              <a:buNone/>
            </a:pPr>
            <a:endParaRPr lang="en-US" sz="1530" dirty="0"/>
          </a:p>
        </p:txBody>
      </p:sp>
      <p:sp>
        <p:nvSpPr>
          <p:cNvPr id="9" name="Text 4"/>
          <p:cNvSpPr/>
          <p:nvPr/>
        </p:nvSpPr>
        <p:spPr>
          <a:xfrm>
            <a:off x="685800" y="4736592"/>
            <a:ext cx="13267944" cy="24688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1920"/>
              </a:lnSpc>
              <a:buNone/>
            </a:pPr>
            <a:endParaRPr lang="en-US" sz="1530" dirty="0"/>
          </a:p>
        </p:txBody>
      </p:sp>
      <p:sp>
        <p:nvSpPr>
          <p:cNvPr id="10" name="Text 5"/>
          <p:cNvSpPr/>
          <p:nvPr/>
        </p:nvSpPr>
        <p:spPr>
          <a:xfrm>
            <a:off x="685800" y="5193792"/>
            <a:ext cx="13267944" cy="24688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1920"/>
              </a:lnSpc>
              <a:buNone/>
            </a:pPr>
            <a:endParaRPr lang="en-US" sz="1530" dirty="0"/>
          </a:p>
        </p:txBody>
      </p:sp>
      <p:sp>
        <p:nvSpPr>
          <p:cNvPr id="11" name="Text 6"/>
          <p:cNvSpPr/>
          <p:nvPr/>
        </p:nvSpPr>
        <p:spPr>
          <a:xfrm>
            <a:off x="685800" y="5660136"/>
            <a:ext cx="13267944" cy="6126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4800"/>
              </a:lnSpc>
              <a:buNone/>
            </a:pPr>
            <a:r>
              <a:rPr lang="en-US" sz="3840" dirty="0">
                <a:solidFill>
                  <a:srgbClr val="FFFF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About Me</a:t>
            </a:r>
            <a:endParaRPr lang="en-US" sz="3840" dirty="0"/>
          </a:p>
        </p:txBody>
      </p:sp>
      <p:sp>
        <p:nvSpPr>
          <p:cNvPr id="12" name="Text 7"/>
          <p:cNvSpPr/>
          <p:nvPr/>
        </p:nvSpPr>
        <p:spPr>
          <a:xfrm>
            <a:off x="8997696" y="1719072"/>
            <a:ext cx="4946904" cy="24688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1920"/>
              </a:lnSpc>
              <a:buNone/>
            </a:pPr>
            <a:endParaRPr lang="en-US" sz="153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56" y="3977640"/>
            <a:ext cx="10085832" cy="195681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76" y="1828800"/>
            <a:ext cx="2231136" cy="1956816"/>
          </a:xfrm>
          <a:prstGeom prst="rect">
            <a:avLst/>
          </a:prstGeom>
        </p:spPr>
      </p:pic>
      <p:graphicFrame>
        <p:nvGraphicFramePr>
          <p:cNvPr id="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85800" y="6117336"/>
          <a:ext cx="13267944" cy="1325880"/>
        </p:xfrm>
        <a:graphic>
          <a:graphicData uri="http://schemas.openxmlformats.org/drawingml/2006/table">
            <a:tbl>
              <a:tblPr/>
              <a:tblGrid>
                <a:gridCol w="4416552"/>
                <a:gridCol w="4416552"/>
                <a:gridCol w="4416552"/>
              </a:tblGrid>
              <a:tr h="768096"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920"/>
                        </a:lnSpc>
                        <a:buNone/>
                      </a:pPr>
                      <a:r>
                        <a:rPr lang="en-US" sz="1530" dirty="0">
                          <a:solidFill>
                            <a:srgbClr val="FFFFFF"/>
                          </a:solidFill>
                          <a:latin typeface="思源黑体-Medium" pitchFamily="34" charset="0"/>
                          <a:ea typeface="思源黑体-Medium" pitchFamily="34" charset="-122"/>
                          <a:cs typeface="思源黑体-Medium" pitchFamily="34" charset="-120"/>
                        </a:rPr>
                        <a:t>Explore our developer-friendly HTML to PDF API</a:t>
                      </a:r>
                      <a:endParaRPr lang="en-US" sz="1200" dirty="0"/>
                    </a:p>
                  </a:txBody>
                  <a:tcPr marL="194310" marR="194310" marT="194310" marB="194310" anchor="t">
                    <a:lnL w="13970" cap="flat" cmpd="sng" algn="ctr">
                      <a:solidFill>
                        <a:srgbClr val="2E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2E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2E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2E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920"/>
                        </a:lnSpc>
                        <a:buNone/>
                      </a:pPr>
                      <a:r>
                        <a:rPr lang="en-US" sz="1530" dirty="0">
                          <a:solidFill>
                            <a:srgbClr val="FFFFFF"/>
                          </a:solidFill>
                          <a:latin typeface="思源黑体-Medium" pitchFamily="34" charset="0"/>
                          <a:ea typeface="思源黑体-Medium" pitchFamily="34" charset="-122"/>
                          <a:cs typeface="思源黑体-Medium" pitchFamily="34" charset="-120"/>
                        </a:rPr>
                        <a:t>Printed using PDFCrowd</a:t>
                      </a:r>
                      <a:endParaRPr lang="en-US" sz="1200" dirty="0"/>
                    </a:p>
                  </a:txBody>
                  <a:tcPr marL="194310" marR="194310" marT="194310" marB="194310" anchor="t">
                    <a:lnL w="13970" cap="flat" cmpd="sng" algn="ctr">
                      <a:solidFill>
                        <a:srgbClr val="2E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2E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2E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2E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920"/>
                        </a:lnSpc>
                        <a:buNone/>
                      </a:pPr>
                      <a:r>
                        <a:rPr lang="en-US" sz="1530" dirty="0">
                          <a:solidFill>
                            <a:srgbClr val="FFFFFF"/>
                          </a:solidFill>
                          <a:latin typeface="思源黑体-Medium" pitchFamily="34" charset="0"/>
                          <a:ea typeface="思源黑体-Medium" pitchFamily="34" charset="-122"/>
                          <a:cs typeface="思源黑体-Medium" pitchFamily="34" charset="-120"/>
                        </a:rPr>
                        <a:t>HTML to PDF</a:t>
                      </a:r>
                      <a:endParaRPr lang="en-US" sz="1200" dirty="0"/>
                    </a:p>
                  </a:txBody>
                  <a:tcPr marL="194310" marR="194310" marT="194310" marB="194310" anchor="t">
                    <a:lnL w="13970" cap="flat" cmpd="sng" algn="ctr">
                      <a:solidFill>
                        <a:srgbClr val="2E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2E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2E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2E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352"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920"/>
                        </a:lnSpc>
                        <a:buNone/>
                      </a:pPr>
                      <a:endParaRPr lang="en-US" sz="1200" dirty="0"/>
                    </a:p>
                  </a:txBody>
                  <a:tcPr marL="194310" marR="194310" marT="194310" marB="194310" anchor="t">
                    <a:lnL w="13970" cap="flat" cmpd="sng" algn="ctr">
                      <a:solidFill>
                        <a:srgbClr val="2E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2E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2E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2E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920"/>
                        </a:lnSpc>
                        <a:buNone/>
                      </a:pPr>
                      <a:endParaRPr lang="en-US" sz="1200" dirty="0"/>
                    </a:p>
                  </a:txBody>
                  <a:tcPr marL="194310" marR="194310" marT="194310" marB="194310" anchor="t">
                    <a:lnL w="13970" cap="flat" cmpd="sng" algn="ctr">
                      <a:solidFill>
                        <a:srgbClr val="2E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2E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2E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2E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lnSpc>
                          <a:spcPts val="1920"/>
                        </a:lnSpc>
                        <a:buNone/>
                      </a:pPr>
                      <a:endParaRPr lang="en-US" sz="1200" dirty="0"/>
                    </a:p>
                  </a:txBody>
                  <a:tcPr marL="194310" marR="194310" marT="194310" marB="194310" anchor="t">
                    <a:lnL w="13970" cap="flat" cmpd="sng" algn="ctr">
                      <a:solidFill>
                        <a:srgbClr val="2E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970" cap="flat" cmpd="sng" algn="ctr">
                      <a:solidFill>
                        <a:srgbClr val="2E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970" cap="flat" cmpd="sng" algn="ctr">
                      <a:solidFill>
                        <a:srgbClr val="2E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970" cap="flat" cmpd="sng" algn="ctr">
                      <a:solidFill>
                        <a:srgbClr val="2E25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 0"/>
          <p:cNvSpPr/>
          <p:nvPr/>
        </p:nvSpPr>
        <p:spPr>
          <a:xfrm>
            <a:off x="685800" y="804672"/>
            <a:ext cx="13267944" cy="6126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4800"/>
              </a:lnSpc>
              <a:buNone/>
            </a:pPr>
            <a:r>
              <a:rPr lang="en-US" sz="3840" dirty="0">
                <a:solidFill>
                  <a:srgbClr val="FFFF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About Me</a:t>
            </a:r>
            <a:endParaRPr lang="en-US" sz="38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85800" y="3593592"/>
            <a:ext cx="13267944" cy="8412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indent="0" marL="0">
              <a:lnSpc>
                <a:spcPts val="6620"/>
              </a:lnSpc>
              <a:buNone/>
            </a:pPr>
            <a:r>
              <a:rPr lang="en-US" sz="5290" dirty="0">
                <a:solidFill>
                  <a:srgbClr val="FFFF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Thank You</a:t>
            </a:r>
            <a:endParaRPr lang="en-US" sz="529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2025-09-01T07:45:19Z</dcterms:created>
  <dcterms:modified xsi:type="dcterms:W3CDTF">2025-09-01T07:45:19Z</dcterms:modified>
</cp:coreProperties>
</file>