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C0371-C5C1-4CEC-B829-14C60041194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306C6-AF2D-42EE-AE33-8BAC2FC0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306C6-AF2D-42EE-AE33-8BAC2FC01C4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7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8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83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6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4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F7C2-1538-42F4-9B6D-FA82BD39146C}" type="datetimeFigureOut">
              <a:rPr lang="en-IN" smtClean="0"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0B2B-3ECE-4094-AD48-A86BBCBC7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78" y="257579"/>
            <a:ext cx="7946266" cy="419851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TRANING REPORT 2015</a:t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TECHNIQUES OF TELEVISION PRODUCTION &amp; TRANSMISSION AT DOORDRASHAN KENDRA,PATNA”</a:t>
            </a: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9026" y="5396248"/>
            <a:ext cx="3812147" cy="1332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OM PRAKASH YADAV</a:t>
            </a:r>
          </a:p>
          <a:p>
            <a:r>
              <a:rPr lang="en-IN" dirty="0" smtClean="0"/>
              <a:t>ELECTRONICS </a:t>
            </a:r>
            <a:r>
              <a:rPr lang="en-IN" dirty="0" smtClean="0"/>
              <a:t>AND COMMUNICATION</a:t>
            </a:r>
          </a:p>
          <a:p>
            <a:r>
              <a:rPr lang="en-IN" dirty="0" smtClean="0"/>
              <a:t>LNCTS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92" y="2651975"/>
            <a:ext cx="3207375" cy="27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0" y="502276"/>
            <a:ext cx="746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WORKING UNIT FOR VIDEO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620229" y="1615085"/>
            <a:ext cx="1403797" cy="62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CAMERA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90930" y="1615086"/>
            <a:ext cx="2511380" cy="62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CAMERA CONTROL UNIT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12925" y="1615086"/>
            <a:ext cx="1532586" cy="62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PAL ENCODER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079606" y="1615086"/>
            <a:ext cx="2395470" cy="62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PICTURE IN PICTURE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24304" y="3747752"/>
            <a:ext cx="2369713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78829" y="3747752"/>
            <a:ext cx="2485622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EARTH STATION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14411" y="3747752"/>
            <a:ext cx="2562896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TRANSMITTER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2253803" y="1854558"/>
            <a:ext cx="592428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795493" y="1854558"/>
            <a:ext cx="81136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8448541" y="1854558"/>
            <a:ext cx="540913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0277341" y="2481467"/>
            <a:ext cx="347729" cy="738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Arrow 17"/>
          <p:cNvSpPr/>
          <p:nvPr/>
        </p:nvSpPr>
        <p:spPr>
          <a:xfrm>
            <a:off x="8654604" y="4108361"/>
            <a:ext cx="566670" cy="2575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Arrow 18"/>
          <p:cNvSpPr/>
          <p:nvPr/>
        </p:nvSpPr>
        <p:spPr>
          <a:xfrm>
            <a:off x="5318976" y="4108361"/>
            <a:ext cx="656821" cy="2575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OB VAN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 SIDE BOARDCASTING</a:t>
            </a:r>
          </a:p>
          <a:p>
            <a:r>
              <a:rPr lang="en-IN" dirty="0" smtClean="0"/>
              <a:t>ELECTRONICS FIELD PRODUCTION</a:t>
            </a:r>
          </a:p>
          <a:p>
            <a:r>
              <a:rPr lang="en-IN" dirty="0" smtClean="0"/>
              <a:t>COVER TELEVISIONNEWS &amp; SPORTS EVENT.</a:t>
            </a:r>
          </a:p>
          <a:p>
            <a:r>
              <a:rPr lang="en-IN" dirty="0" smtClean="0"/>
              <a:t>REMOTE BOARDCASTING TELEVISION STUDIO.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3955677"/>
            <a:ext cx="6225988" cy="22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3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TRANSMISSION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" y="1690688"/>
            <a:ext cx="9932939" cy="4911352"/>
          </a:xfrm>
        </p:spPr>
      </p:pic>
    </p:spTree>
    <p:extLst>
      <p:ext uri="{BB962C8B-B14F-4D97-AF65-F5344CB8AC3E}">
        <p14:creationId xmlns:p14="http://schemas.microsoft.com/office/powerpoint/2010/main" val="397029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61433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          </a:t>
            </a:r>
            <a:br>
              <a:rPr lang="en-IN" sz="7200" b="1" dirty="0" smtClean="0"/>
            </a:br>
            <a:r>
              <a:rPr lang="en-IN" sz="7200" b="1" dirty="0" smtClean="0"/>
              <a:t>             </a:t>
            </a:r>
            <a:r>
              <a:rPr lang="en-IN" sz="7200" b="1" smtClean="0">
                <a:solidFill>
                  <a:srgbClr val="002060"/>
                </a:solidFill>
              </a:rPr>
              <a:t>THANK  YOU !</a:t>
            </a:r>
            <a:r>
              <a:rPr lang="en-IN" sz="7200" b="1" dirty="0" smtClean="0">
                <a:solidFill>
                  <a:srgbClr val="002060"/>
                </a:solidFill>
              </a:rPr>
              <a:t/>
            </a:r>
            <a:br>
              <a:rPr lang="en-IN" sz="7200" b="1" dirty="0" smtClean="0">
                <a:solidFill>
                  <a:srgbClr val="002060"/>
                </a:solidFill>
              </a:rPr>
            </a:br>
            <a:endParaRPr lang="en-IN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4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028" y="502277"/>
            <a:ext cx="301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5082" y="1842247"/>
            <a:ext cx="100315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PRODUCTION UNIT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STUDIO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POST CONTROL ROOM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MAIN SWITCHING ROOM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EARTH STATION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OB VAN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TRANSMISSION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48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6341" y="422541"/>
            <a:ext cx="8714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     INTRODUCATION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46975" y="1970468"/>
            <a:ext cx="11062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PUBLIC SERVICE BROADCASTER</a:t>
            </a:r>
            <a:endParaRPr lang="en-I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EQQUIPED WITH 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TWO STUDIOS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TWO TERRESTRIAL TRANSMITTER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ONE DIGITAL UPLINK STATION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SATELLITE : INSAT-4B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LOOKING ANGLE : 93.5DEGREE EAST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DOWNLINK FREQUENCY : 3831.5MHZ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POLARISATION </a:t>
            </a:r>
            <a:r>
              <a:rPr lang="en-IN" sz="3200" dirty="0" smtClean="0"/>
              <a:t>: VERTICAL</a:t>
            </a:r>
          </a:p>
          <a:p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0196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541" y="685799"/>
            <a:ext cx="5378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PRODUCATION UNIT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78223" y="1761565"/>
            <a:ext cx="1097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STUDIO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POST CONTROL ROOM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VIDEO STORAGE &amp; TRANSMISSION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MAIN SWITCHING ROOM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DIGITAL EARTH ROOM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858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88" y="632011"/>
            <a:ext cx="7382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           STUDIO 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9247" y="1922929"/>
            <a:ext cx="11672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CAMERA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LIGHTNING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MICROPHONES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VISION MIXER &amp; AUDIO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ACOUSTIC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SUPPORTING SERVICE LIKE 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  &gt;A.C.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  &gt;U.P.S</a:t>
            </a:r>
          </a:p>
          <a:p>
            <a:endParaRPr lang="en-IN" sz="3200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35" y="1223682"/>
            <a:ext cx="5163670" cy="51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658906"/>
            <a:ext cx="657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PRODUCTION CONTROL ROOM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94" y="1613647"/>
            <a:ext cx="5992906" cy="4627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801" y="1981392"/>
            <a:ext cx="553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MINOR EDITING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MONITIRING </a:t>
            </a:r>
            <a:endParaRPr lang="en-IN" sz="2800" dirty="0" smtClean="0"/>
          </a:p>
          <a:p>
            <a:r>
              <a:rPr lang="en-IN" sz="2800" dirty="0" smtClean="0"/>
              <a:t>             STUDIOLIGHT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MICROPHONE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DIRECT THE CAMERA MAN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SELECT THE ANGLES </a:t>
            </a:r>
            <a:r>
              <a:rPr lang="en-IN" sz="2800" dirty="0" smtClean="0"/>
              <a:t>SOUND  PARAMETER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04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071" y="766482"/>
            <a:ext cx="646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MAIN SWITCHING ROOM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72353" y="1801906"/>
            <a:ext cx="10502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ROUTED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STORAGE OF </a:t>
            </a:r>
          </a:p>
          <a:p>
            <a:r>
              <a:rPr lang="en-IN" sz="3200" dirty="0"/>
              <a:t>	 </a:t>
            </a:r>
            <a:r>
              <a:rPr lang="en-IN" sz="3200" dirty="0" smtClean="0"/>
              <a:t>  A. CAMERA UNIT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B. VISION MIXER</a:t>
            </a:r>
          </a:p>
          <a:p>
            <a:r>
              <a:rPr lang="en-IN" sz="3200"/>
              <a:t> </a:t>
            </a:r>
            <a:r>
              <a:rPr lang="en-IN" sz="3200" smtClean="0"/>
              <a:t>            C. </a:t>
            </a:r>
            <a:r>
              <a:rPr lang="en-IN" sz="3200" dirty="0" smtClean="0"/>
              <a:t>AUDIO PROCESSOR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356" y="2115110"/>
            <a:ext cx="27241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153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EARTH STATION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24" y="1332131"/>
            <a:ext cx="4141694" cy="4239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188" y="1936376"/>
            <a:ext cx="7167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BOARD CASTING OF SIGNAL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UPLINK CENTRE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TWO TYPES :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ANALOG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DIGITAL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 smtClean="0"/>
              <a:t>DIGITAL EARTH STATION ARE MOSTLY USED.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474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39" y="463639"/>
            <a:ext cx="699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</a:t>
            </a:r>
            <a:r>
              <a:rPr lang="en-IN" sz="3200" dirty="0" smtClean="0"/>
              <a:t>WORKING UNIT FOR AUDIO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69701" y="1751527"/>
            <a:ext cx="2485623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MICROPHONE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95459" y="3026535"/>
            <a:ext cx="242122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MICROPHONE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5459" y="4507607"/>
            <a:ext cx="2459865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MICROPHONE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5611" y="6143223"/>
            <a:ext cx="2485623" cy="7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MICROPHONE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59876" y="1860997"/>
            <a:ext cx="1725769" cy="499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41713" y="1860996"/>
            <a:ext cx="1661374" cy="499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MUX</a:t>
            </a:r>
          </a:p>
          <a:p>
            <a:pPr algn="ctr"/>
            <a:r>
              <a:rPr lang="en-IN" dirty="0" smtClean="0"/>
              <a:t>24:1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504608" y="2395470"/>
            <a:ext cx="2537138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813701" y="4790941"/>
            <a:ext cx="2253803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EARTH STATION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3271234" y="2027208"/>
            <a:ext cx="553791" cy="23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3271234" y="3116687"/>
            <a:ext cx="553791" cy="257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387144" y="4790941"/>
            <a:ext cx="566670" cy="27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3548129" y="6500611"/>
            <a:ext cx="405685" cy="235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898911" y="3537028"/>
            <a:ext cx="1056068" cy="571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963305" y="47184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5963305" y="2554782"/>
            <a:ext cx="978408" cy="47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5950039" y="57972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8661138" y="2511380"/>
            <a:ext cx="7854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0534918" y="3245475"/>
            <a:ext cx="643944" cy="991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203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INDUSTRIAL TRANING REPORT 2015 ON “BASIC TECHNIQUES OF TELEVISION PRODUCTION &amp; TRANSMISSION AT DOORDRASHAN KENDRA,PATNA”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OB VAN</vt:lpstr>
      <vt:lpstr>                  TRANSMISSION</vt:lpstr>
      <vt:lpstr>                        THANK  YOU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TECHNIQUES OF TELEVISION PRODUCTION &amp; TRANSMISSION AT DOORDRASHAN KENDRA.</dc:title>
  <dc:creator>parth sabyasachi</dc:creator>
  <cp:lastModifiedBy>OMPRAKASH YADAV</cp:lastModifiedBy>
  <cp:revision>30</cp:revision>
  <dcterms:created xsi:type="dcterms:W3CDTF">2015-10-02T05:51:08Z</dcterms:created>
  <dcterms:modified xsi:type="dcterms:W3CDTF">2015-11-08T17:30:02Z</dcterms:modified>
</cp:coreProperties>
</file>