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6858000" cx="9144000"/>
  <p:notesSz cx="6858000" cy="9144000"/>
  <p:embeddedFontLst>
    <p:embeddedFont>
      <p:font typeface="Garamond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Garamond-bold.fntdata"/><Relationship Id="rId12" Type="http://schemas.openxmlformats.org/officeDocument/2006/relationships/font" Target="fonts/Garamond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Garamond-boldItalic.fntdata"/><Relationship Id="rId14" Type="http://schemas.openxmlformats.org/officeDocument/2006/relationships/font" Target="fonts/Garamond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a5e05619ad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a5e05619a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685800" y="1524000"/>
            <a:ext cx="7772400" cy="12414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IN" sz="3500">
                <a:latin typeface="Cambria"/>
                <a:ea typeface="Cambria"/>
                <a:cs typeface="Cambria"/>
                <a:sym typeface="Cambria"/>
              </a:rPr>
              <a:t>UE19CS204 – WEB TECHNOLOGIES MINI PROJECT</a:t>
            </a:r>
            <a:endParaRPr sz="35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990600" y="3810000"/>
            <a:ext cx="7086600" cy="14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</a:pPr>
            <a:r>
              <a:rPr lang="en-IN" sz="28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Section – C</a:t>
            </a:r>
            <a:endParaRPr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Clr>
                <a:srgbClr val="222222"/>
              </a:buClr>
              <a:buSzPts val="1800"/>
              <a:buNone/>
            </a:pPr>
            <a:r>
              <a:rPr lang="en-IN" sz="18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Jigya Singh- PES2UG19CS167</a:t>
            </a:r>
            <a:br>
              <a:rPr lang="en-IN" sz="18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</a:br>
            <a:r>
              <a:rPr lang="en-IN" sz="18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Keerthi Sai. T- PES2UG19CS182</a:t>
            </a:r>
            <a:br>
              <a:rPr lang="en-IN" sz="18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</a:br>
            <a:r>
              <a:rPr lang="en-IN" sz="18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Kumuda kalidindi- PES2UG19CS175</a:t>
            </a:r>
            <a:endParaRPr sz="18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</a:pPr>
            <a:r>
              <a:t/>
            </a:r>
            <a:endParaRPr sz="2800"/>
          </a:p>
        </p:txBody>
      </p:sp>
      <p:sp>
        <p:nvSpPr>
          <p:cNvPr descr="PES University - Home | Facebook" id="86" name="Google Shape;86;p13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ndex.png" id="87" name="Google Shape;87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29038" y="0"/>
            <a:ext cx="1685925" cy="1685925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3"/>
          <p:cNvSpPr txBox="1"/>
          <p:nvPr/>
        </p:nvSpPr>
        <p:spPr>
          <a:xfrm>
            <a:off x="1143000" y="5550575"/>
            <a:ext cx="7086600" cy="11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</a:pPr>
            <a:r>
              <a:rPr lang="en-IN" sz="2800">
                <a:latin typeface="Calibri"/>
                <a:ea typeface="Calibri"/>
                <a:cs typeface="Calibri"/>
                <a:sym typeface="Calibri"/>
              </a:rPr>
              <a:t>GitHub Link : https://github.com/kkumuda/webtechproj</a:t>
            </a:r>
            <a:endParaRPr b="0" i="0" sz="280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3"/>
          <p:cNvSpPr txBox="1"/>
          <p:nvPr/>
        </p:nvSpPr>
        <p:spPr>
          <a:xfrm>
            <a:off x="685800" y="2895600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IN" sz="296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Project</a:t>
            </a:r>
            <a:r>
              <a:rPr i="0" lang="en-IN" sz="296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Title -</a:t>
            </a:r>
            <a:r>
              <a:rPr lang="en-IN" sz="2405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Online Interactive Learning Website</a:t>
            </a:r>
            <a:endParaRPr sz="1665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Font typeface="Calibri"/>
              <a:buNone/>
            </a:pPr>
            <a:r>
              <a:rPr b="0" i="0" lang="en-IN" sz="2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296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>
                <a:latin typeface="Cambria"/>
                <a:ea typeface="Cambria"/>
                <a:cs typeface="Cambria"/>
                <a:sym typeface="Cambria"/>
              </a:rPr>
              <a:t>Abstract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95" name="Google Shape;95;p1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mbria"/>
              <a:buChar char="•"/>
            </a:pPr>
            <a:r>
              <a:rPr lang="en-IN" sz="2400">
                <a:latin typeface="Cambria"/>
                <a:ea typeface="Cambria"/>
                <a:cs typeface="Cambria"/>
                <a:sym typeface="Cambria"/>
              </a:rPr>
              <a:t>A study platform which includes </a:t>
            </a:r>
            <a:r>
              <a:rPr lang="en-IN" sz="2400">
                <a:latin typeface="Cambria"/>
                <a:ea typeface="Cambria"/>
                <a:cs typeface="Cambria"/>
                <a:sym typeface="Cambria"/>
              </a:rPr>
              <a:t>video explanations of the most commonly asked questions and general knowledge topics. </a:t>
            </a:r>
            <a:endParaRPr sz="2400">
              <a:latin typeface="Cambria"/>
              <a:ea typeface="Cambria"/>
              <a:cs typeface="Cambria"/>
              <a:sym typeface="Cambria"/>
            </a:endParaRPr>
          </a:p>
          <a:p>
            <a:pPr indent="-342900" lvl="0" marL="34290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mbria"/>
              <a:buChar char="•"/>
            </a:pPr>
            <a:r>
              <a:rPr lang="en-IN" sz="2400">
                <a:latin typeface="Cambria"/>
                <a:ea typeface="Cambria"/>
                <a:cs typeface="Cambria"/>
                <a:sym typeface="Cambria"/>
              </a:rPr>
              <a:t>“Study Time” gives everyone a way to know about the working of most commonly seen things. </a:t>
            </a:r>
            <a:endParaRPr sz="2400">
              <a:latin typeface="Cambria"/>
              <a:ea typeface="Cambria"/>
              <a:cs typeface="Cambria"/>
              <a:sym typeface="Cambria"/>
            </a:endParaRPr>
          </a:p>
          <a:p>
            <a:pPr indent="-342900" lvl="0" marL="34290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mbria"/>
              <a:buChar char="•"/>
            </a:pPr>
            <a:r>
              <a:rPr lang="en-IN" sz="2400">
                <a:latin typeface="Cambria"/>
                <a:ea typeface="Cambria"/>
                <a:cs typeface="Cambria"/>
                <a:sym typeface="Cambria"/>
              </a:rPr>
              <a:t>With a simple UI, it is easy to use and understand.</a:t>
            </a:r>
            <a:endParaRPr sz="2400">
              <a:latin typeface="Cambria"/>
              <a:ea typeface="Cambria"/>
              <a:cs typeface="Cambria"/>
              <a:sym typeface="Cambria"/>
            </a:endParaRPr>
          </a:p>
          <a:p>
            <a:pPr indent="-342900" lvl="0" marL="34290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mbria"/>
              <a:buChar char="•"/>
            </a:pPr>
            <a:r>
              <a:rPr lang="en-IN" sz="2400">
                <a:latin typeface="Cambria"/>
                <a:ea typeface="Cambria"/>
                <a:cs typeface="Cambria"/>
                <a:sym typeface="Cambria"/>
              </a:rPr>
              <a:t>Users can upload their own videos asking for explanations or questions and other users can then answer. </a:t>
            </a:r>
            <a:endParaRPr sz="2400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07000"/>
              </a:lnSpc>
              <a:spcBef>
                <a:spcPts val="128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139700" lvl="0" marL="342900" rtl="0" algn="l">
              <a:spcBef>
                <a:spcPts val="14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>
                <a:latin typeface="Cambria"/>
                <a:ea typeface="Cambria"/>
                <a:cs typeface="Cambria"/>
                <a:sym typeface="Cambria"/>
              </a:rPr>
              <a:t>Technologies Used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457200" y="15240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200"/>
              <a:buNone/>
            </a:pPr>
            <a:r>
              <a:rPr lang="en-IN" sz="2400">
                <a:solidFill>
                  <a:srgbClr val="222222"/>
                </a:solidFill>
                <a:latin typeface="Cambria"/>
                <a:ea typeface="Cambria"/>
                <a:cs typeface="Cambria"/>
                <a:sym typeface="Cambria"/>
              </a:rPr>
              <a:t>MERN STACK</a:t>
            </a:r>
            <a:endParaRPr sz="2400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Clr>
                <a:srgbClr val="222222"/>
              </a:buClr>
              <a:buSzPts val="3200"/>
              <a:buNone/>
            </a:pPr>
            <a:r>
              <a:rPr lang="en-IN" sz="2400">
                <a:solidFill>
                  <a:srgbClr val="222222"/>
                </a:solidFill>
                <a:latin typeface="Cambria"/>
                <a:ea typeface="Cambria"/>
                <a:cs typeface="Cambria"/>
                <a:sym typeface="Cambria"/>
              </a:rPr>
              <a:t>Front-End Framework usage (ReactJS)           |</a:t>
            </a:r>
            <a:endParaRPr sz="2400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Clr>
                <a:srgbClr val="222222"/>
              </a:buClr>
              <a:buSzPts val="3200"/>
              <a:buNone/>
            </a:pPr>
            <a:r>
              <a:rPr lang="en-IN" sz="2400">
                <a:solidFill>
                  <a:srgbClr val="222222"/>
                </a:solidFill>
                <a:latin typeface="Cambria"/>
                <a:ea typeface="Cambria"/>
                <a:cs typeface="Cambria"/>
                <a:sym typeface="Cambria"/>
              </a:rPr>
              <a:t>Back-end Framework usage (NodeJS)            </a:t>
            </a:r>
            <a:endParaRPr sz="2400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Clr>
                <a:srgbClr val="222222"/>
              </a:buClr>
              <a:buSzPts val="3200"/>
              <a:buNone/>
            </a:pPr>
            <a:r>
              <a:rPr lang="en-IN" sz="2400">
                <a:solidFill>
                  <a:srgbClr val="222222"/>
                </a:solidFill>
                <a:latin typeface="Cambria"/>
                <a:ea typeface="Cambria"/>
                <a:cs typeface="Cambria"/>
                <a:sym typeface="Cambria"/>
              </a:rPr>
              <a:t>(ExpressJS)   </a:t>
            </a:r>
            <a:r>
              <a:rPr lang="en-IN">
                <a:solidFill>
                  <a:srgbClr val="222222"/>
                </a:solidFill>
                <a:latin typeface="Garamond"/>
                <a:ea typeface="Garamond"/>
                <a:cs typeface="Garamond"/>
                <a:sym typeface="Garamond"/>
              </a:rPr>
              <a:t>                                       </a:t>
            </a:r>
            <a:endParaRPr sz="4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>
                <a:latin typeface="Cambria"/>
                <a:ea typeface="Cambria"/>
                <a:cs typeface="Cambria"/>
                <a:sym typeface="Cambria"/>
              </a:rPr>
              <a:t>Technologies Used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5"/>
              <a:buNone/>
            </a:pPr>
            <a:r>
              <a:rPr b="1" lang="en-IN" sz="2400">
                <a:solidFill>
                  <a:srgbClr val="222222"/>
                </a:solidFill>
                <a:latin typeface="Cambria"/>
                <a:ea typeface="Cambria"/>
                <a:cs typeface="Cambria"/>
                <a:sym typeface="Cambria"/>
              </a:rPr>
              <a:t>DEPENDENCIES:</a:t>
            </a:r>
            <a:endParaRPr b="1" sz="2400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rgbClr val="222222"/>
              </a:buClr>
              <a:buSzPts val="2590"/>
              <a:buNone/>
            </a:pPr>
            <a:r>
              <a:rPr b="1" lang="en-IN" sz="2400">
                <a:solidFill>
                  <a:srgbClr val="222222"/>
                </a:solidFill>
                <a:latin typeface="Cambria"/>
                <a:ea typeface="Cambria"/>
                <a:cs typeface="Cambria"/>
                <a:sym typeface="Cambria"/>
              </a:rPr>
              <a:t>1) FOR SERVER:                         </a:t>
            </a:r>
            <a:endParaRPr sz="2400">
              <a:solidFill>
                <a:srgbClr val="222222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rgbClr val="222222"/>
              </a:buClr>
              <a:buSzPts val="2590"/>
              <a:buNone/>
            </a:pPr>
            <a:r>
              <a:rPr lang="en-IN" sz="2400">
                <a:solidFill>
                  <a:srgbClr val="222222"/>
                </a:solidFill>
                <a:latin typeface="Cambria"/>
                <a:ea typeface="Cambria"/>
                <a:cs typeface="Cambria"/>
                <a:sym typeface="Cambria"/>
              </a:rPr>
              <a:t>body-parser</a:t>
            </a:r>
            <a:endParaRPr sz="2400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rgbClr val="222222"/>
              </a:buClr>
              <a:buSzPts val="2590"/>
              <a:buNone/>
            </a:pPr>
            <a:r>
              <a:rPr lang="en-IN" sz="2400">
                <a:solidFill>
                  <a:srgbClr val="222222"/>
                </a:solidFill>
                <a:latin typeface="Cambria"/>
                <a:ea typeface="Cambria"/>
                <a:cs typeface="Cambria"/>
                <a:sym typeface="Cambria"/>
              </a:rPr>
              <a:t>Cors</a:t>
            </a:r>
            <a:endParaRPr sz="2400">
              <a:solidFill>
                <a:srgbClr val="222222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rgbClr val="222222"/>
              </a:buClr>
              <a:buSzPts val="2590"/>
              <a:buNone/>
            </a:pPr>
            <a:r>
              <a:rPr lang="en-IN" sz="2400">
                <a:solidFill>
                  <a:srgbClr val="222222"/>
                </a:solidFill>
                <a:latin typeface="Cambria"/>
                <a:ea typeface="Cambria"/>
                <a:cs typeface="Cambria"/>
                <a:sym typeface="Cambria"/>
              </a:rPr>
              <a:t>Express</a:t>
            </a:r>
            <a:endParaRPr sz="2400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rgbClr val="222222"/>
              </a:buClr>
              <a:buSzPts val="2590"/>
              <a:buNone/>
            </a:pPr>
            <a:r>
              <a:rPr lang="en-IN" sz="2400">
                <a:solidFill>
                  <a:srgbClr val="222222"/>
                </a:solidFill>
                <a:latin typeface="Cambria"/>
                <a:ea typeface="Cambria"/>
                <a:cs typeface="Cambria"/>
                <a:sym typeface="Cambria"/>
              </a:rPr>
              <a:t>Fs</a:t>
            </a:r>
            <a:endParaRPr sz="2400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rgbClr val="222222"/>
              </a:buClr>
              <a:buSzPts val="2590"/>
              <a:buNone/>
            </a:pPr>
            <a:r>
              <a:rPr lang="en-IN" sz="2400">
                <a:solidFill>
                  <a:srgbClr val="222222"/>
                </a:solidFill>
                <a:latin typeface="Cambria"/>
                <a:ea typeface="Cambria"/>
                <a:cs typeface="Cambria"/>
                <a:sym typeface="Cambria"/>
              </a:rPr>
              <a:t>Jsonwebtoken</a:t>
            </a:r>
            <a:endParaRPr sz="2400">
              <a:solidFill>
                <a:srgbClr val="222222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rgbClr val="222222"/>
              </a:buClr>
              <a:buSzPts val="2590"/>
              <a:buNone/>
            </a:pPr>
            <a:r>
              <a:rPr lang="en-IN" sz="2400">
                <a:solidFill>
                  <a:srgbClr val="222222"/>
                </a:solidFill>
                <a:latin typeface="Cambria"/>
                <a:ea typeface="Cambria"/>
                <a:cs typeface="Cambria"/>
                <a:sym typeface="Cambria"/>
              </a:rPr>
              <a:t>Mongoose</a:t>
            </a:r>
            <a:endParaRPr sz="2400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rgbClr val="222222"/>
              </a:buClr>
              <a:buSzPts val="2590"/>
              <a:buNone/>
            </a:pPr>
            <a:r>
              <a:rPr lang="en-IN" sz="2400">
                <a:solidFill>
                  <a:srgbClr val="222222"/>
                </a:solidFill>
                <a:latin typeface="Cambria"/>
                <a:ea typeface="Cambria"/>
                <a:cs typeface="Cambria"/>
                <a:sym typeface="Cambria"/>
              </a:rPr>
              <a:t>Morgan</a:t>
            </a:r>
            <a:endParaRPr sz="2400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rgbClr val="222222"/>
              </a:buClr>
              <a:buSzPts val="2590"/>
              <a:buNone/>
            </a:pPr>
            <a:r>
              <a:rPr lang="en-IN" sz="2400">
                <a:solidFill>
                  <a:srgbClr val="222222"/>
                </a:solidFill>
                <a:latin typeface="Cambria"/>
                <a:ea typeface="Cambria"/>
                <a:cs typeface="Cambria"/>
                <a:sym typeface="Cambria"/>
              </a:rPr>
              <a:t>Multer</a:t>
            </a:r>
            <a:endParaRPr sz="2400">
              <a:solidFill>
                <a:srgbClr val="222222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90000"/>
              </a:lnSpc>
              <a:spcBef>
                <a:spcPts val="185"/>
              </a:spcBef>
              <a:spcAft>
                <a:spcPts val="0"/>
              </a:spcAft>
              <a:buClr>
                <a:schemeClr val="dk1"/>
              </a:buClr>
              <a:buSzPts val="925"/>
              <a:buNone/>
            </a:pPr>
            <a:r>
              <a:t/>
            </a:r>
            <a:endParaRPr sz="925">
              <a:solidFill>
                <a:srgbClr val="222222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5"/>
              <a:buNone/>
            </a:pPr>
            <a:r>
              <a:t/>
            </a:r>
            <a:endParaRPr sz="1665"/>
          </a:p>
        </p:txBody>
      </p:sp>
      <p:sp>
        <p:nvSpPr>
          <p:cNvPr id="108" name="Google Shape;108;p16"/>
          <p:cNvSpPr txBox="1"/>
          <p:nvPr/>
        </p:nvSpPr>
        <p:spPr>
          <a:xfrm>
            <a:off x="4191000" y="1985200"/>
            <a:ext cx="4495800" cy="41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Calibri"/>
              <a:buNone/>
            </a:pPr>
            <a:r>
              <a:rPr b="1" lang="en-IN" sz="2400">
                <a:solidFill>
                  <a:srgbClr val="222222"/>
                </a:solidFill>
                <a:latin typeface="Cambria"/>
                <a:ea typeface="Cambria"/>
                <a:cs typeface="Cambria"/>
                <a:sym typeface="Cambria"/>
              </a:rPr>
              <a:t>2)FOR CLIENT:</a:t>
            </a:r>
            <a:endParaRPr b="1" sz="2400"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Calibri"/>
              <a:buNone/>
            </a:pPr>
            <a:r>
              <a:rPr lang="en-IN" sz="2400">
                <a:solidFill>
                  <a:srgbClr val="222222"/>
                </a:solidFill>
                <a:latin typeface="Cambria"/>
                <a:ea typeface="Cambria"/>
                <a:cs typeface="Cambria"/>
                <a:sym typeface="Cambria"/>
              </a:rPr>
              <a:t>AXIOS</a:t>
            </a:r>
            <a:endParaRPr sz="2400"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Calibri"/>
              <a:buNone/>
            </a:pPr>
            <a:r>
              <a:rPr lang="en-IN" sz="2400">
                <a:solidFill>
                  <a:srgbClr val="222222"/>
                </a:solidFill>
                <a:latin typeface="Cambria"/>
                <a:ea typeface="Cambria"/>
                <a:cs typeface="Cambria"/>
                <a:sym typeface="Cambria"/>
              </a:rPr>
              <a:t>React</a:t>
            </a:r>
            <a:endParaRPr sz="2400"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Calibri"/>
              <a:buNone/>
            </a:pPr>
            <a:r>
              <a:rPr lang="en-IN" sz="2400">
                <a:solidFill>
                  <a:srgbClr val="222222"/>
                </a:solidFill>
                <a:latin typeface="Cambria"/>
                <a:ea typeface="Cambria"/>
                <a:cs typeface="Cambria"/>
                <a:sym typeface="Cambria"/>
              </a:rPr>
              <a:t>React-dom</a:t>
            </a:r>
            <a:endParaRPr sz="2400">
              <a:solidFill>
                <a:srgbClr val="222222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Calibri"/>
              <a:buNone/>
            </a:pPr>
            <a:r>
              <a:rPr lang="en-IN" sz="2400">
                <a:solidFill>
                  <a:srgbClr val="222222"/>
                </a:solidFill>
                <a:latin typeface="Cambria"/>
                <a:ea typeface="Cambria"/>
                <a:cs typeface="Cambria"/>
                <a:sym typeface="Cambria"/>
              </a:rPr>
              <a:t>react-router</a:t>
            </a:r>
            <a:endParaRPr sz="2400"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Calibri"/>
              <a:buNone/>
            </a:pPr>
            <a:r>
              <a:rPr lang="en-IN" sz="2400">
                <a:solidFill>
                  <a:srgbClr val="222222"/>
                </a:solidFill>
                <a:latin typeface="Cambria"/>
                <a:ea typeface="Cambria"/>
                <a:cs typeface="Cambria"/>
                <a:sym typeface="Cambria"/>
              </a:rPr>
              <a:t>React-router-dom</a:t>
            </a:r>
            <a:endParaRPr sz="2400">
              <a:solidFill>
                <a:srgbClr val="222222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Calibri"/>
              <a:buNone/>
            </a:pPr>
            <a:r>
              <a:rPr lang="en-IN" sz="2400">
                <a:solidFill>
                  <a:srgbClr val="222222"/>
                </a:solidFill>
                <a:latin typeface="Cambria"/>
                <a:ea typeface="Cambria"/>
                <a:cs typeface="Cambria"/>
                <a:sym typeface="Cambria"/>
              </a:rPr>
              <a:t>React-scripts</a:t>
            </a:r>
            <a:endParaRPr sz="2400"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Calibri"/>
              <a:buNone/>
            </a:pPr>
            <a:r>
              <a:rPr lang="en-IN" sz="2400">
                <a:solidFill>
                  <a:srgbClr val="222222"/>
                </a:solidFill>
                <a:latin typeface="Cambria"/>
                <a:ea typeface="Cambria"/>
                <a:cs typeface="Cambria"/>
                <a:sym typeface="Cambria"/>
              </a:rPr>
              <a:t>React-toasify</a:t>
            </a:r>
            <a:endParaRPr sz="2400">
              <a:solidFill>
                <a:srgbClr val="222222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Calibri"/>
              <a:buNone/>
            </a:pPr>
            <a:r>
              <a:rPr lang="en-IN" sz="2400">
                <a:solidFill>
                  <a:srgbClr val="222222"/>
                </a:solidFill>
                <a:latin typeface="Cambria"/>
                <a:ea typeface="Cambria"/>
                <a:cs typeface="Cambria"/>
                <a:sym typeface="Cambria"/>
              </a:rPr>
              <a:t>Reactstrap</a:t>
            </a:r>
            <a:endParaRPr sz="2400">
              <a:solidFill>
                <a:srgbClr val="222222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Calibri"/>
              <a:buNone/>
            </a:pPr>
            <a:r>
              <a:rPr lang="en-IN" sz="2400">
                <a:solidFill>
                  <a:srgbClr val="222222"/>
                </a:solidFill>
                <a:latin typeface="Cambria"/>
                <a:ea typeface="Cambria"/>
                <a:cs typeface="Cambria"/>
                <a:sym typeface="Cambria"/>
              </a:rPr>
              <a:t>Video.js</a:t>
            </a:r>
            <a:endParaRPr sz="2400"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800"/>
              <a:buFont typeface="Calibri"/>
              <a:buNone/>
            </a:pPr>
            <a:r>
              <a:rPr lang="en-IN" sz="2800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             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>
                <a:latin typeface="Cambria"/>
                <a:ea typeface="Cambria"/>
                <a:cs typeface="Cambria"/>
                <a:sym typeface="Cambria"/>
              </a:rPr>
              <a:t>Member Contributions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 sz="2400">
                <a:latin typeface="Cambria"/>
                <a:ea typeface="Cambria"/>
                <a:cs typeface="Cambria"/>
                <a:sym typeface="Cambria"/>
              </a:rPr>
              <a:t>Jigya</a:t>
            </a:r>
            <a:endParaRPr sz="2400">
              <a:latin typeface="Cambria"/>
              <a:ea typeface="Cambria"/>
              <a:cs typeface="Cambria"/>
              <a:sym typeface="Cambria"/>
            </a:endParaRPr>
          </a:p>
          <a:p>
            <a:pPr indent="-3683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mbria"/>
              <a:buChar char="•"/>
            </a:pPr>
            <a:r>
              <a:rPr lang="en-IN" sz="2400">
                <a:latin typeface="Cambria"/>
                <a:ea typeface="Cambria"/>
                <a:cs typeface="Cambria"/>
                <a:sym typeface="Cambria"/>
              </a:rPr>
              <a:t>Initialization using npm and create-react-app</a:t>
            </a:r>
            <a:endParaRPr sz="2400">
              <a:latin typeface="Cambria"/>
              <a:ea typeface="Cambria"/>
              <a:cs typeface="Cambria"/>
              <a:sym typeface="Cambria"/>
            </a:endParaRPr>
          </a:p>
          <a:p>
            <a:pPr indent="-3683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mbria"/>
              <a:buChar char="•"/>
            </a:pPr>
            <a:r>
              <a:rPr lang="en-IN" sz="2400">
                <a:latin typeface="Cambria"/>
                <a:ea typeface="Cambria"/>
                <a:cs typeface="Cambria"/>
                <a:sym typeface="Cambria"/>
              </a:rPr>
              <a:t>Database connection using mongoose</a:t>
            </a:r>
            <a:endParaRPr sz="2400">
              <a:latin typeface="Cambria"/>
              <a:ea typeface="Cambria"/>
              <a:cs typeface="Cambria"/>
              <a:sym typeface="Cambria"/>
            </a:endParaRPr>
          </a:p>
          <a:p>
            <a:pPr indent="-3683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mbria"/>
              <a:buChar char="•"/>
            </a:pPr>
            <a:r>
              <a:rPr lang="en-IN" sz="2400">
                <a:latin typeface="Cambria"/>
                <a:ea typeface="Cambria"/>
                <a:cs typeface="Cambria"/>
                <a:sym typeface="Cambria"/>
              </a:rPr>
              <a:t>Sign in/up using Express router</a:t>
            </a:r>
            <a:endParaRPr sz="2400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 sz="2400">
                <a:latin typeface="Cambria"/>
                <a:ea typeface="Cambria"/>
                <a:cs typeface="Cambria"/>
                <a:sym typeface="Cambria"/>
              </a:rPr>
              <a:t>Keerthi</a:t>
            </a:r>
            <a:endParaRPr sz="2400">
              <a:latin typeface="Cambria"/>
              <a:ea typeface="Cambria"/>
              <a:cs typeface="Cambria"/>
              <a:sym typeface="Cambria"/>
            </a:endParaRPr>
          </a:p>
          <a:p>
            <a:pPr indent="-3683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mbria"/>
              <a:buChar char="•"/>
            </a:pPr>
            <a:r>
              <a:rPr lang="en-IN" sz="2400">
                <a:latin typeface="Cambria"/>
                <a:ea typeface="Cambria"/>
                <a:cs typeface="Cambria"/>
                <a:sym typeface="Cambria"/>
              </a:rPr>
              <a:t>Video upload /Thumbnail generator</a:t>
            </a:r>
            <a:endParaRPr sz="2400">
              <a:latin typeface="Cambria"/>
              <a:ea typeface="Cambria"/>
              <a:cs typeface="Cambria"/>
              <a:sym typeface="Cambria"/>
            </a:endParaRPr>
          </a:p>
          <a:p>
            <a:pPr indent="-3683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mbria"/>
              <a:buChar char="•"/>
            </a:pPr>
            <a:r>
              <a:rPr lang="en-IN" sz="2400">
                <a:latin typeface="Cambria"/>
                <a:ea typeface="Cambria"/>
                <a:cs typeface="Cambria"/>
                <a:sym typeface="Cambria"/>
              </a:rPr>
              <a:t>Token generator</a:t>
            </a:r>
            <a:endParaRPr sz="2400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 sz="2400">
                <a:latin typeface="Cambria"/>
                <a:ea typeface="Cambria"/>
                <a:cs typeface="Cambria"/>
                <a:sym typeface="Cambria"/>
              </a:rPr>
              <a:t>Kumuda</a:t>
            </a:r>
            <a:endParaRPr sz="2400">
              <a:latin typeface="Cambria"/>
              <a:ea typeface="Cambria"/>
              <a:cs typeface="Cambria"/>
              <a:sym typeface="Cambria"/>
            </a:endParaRPr>
          </a:p>
          <a:p>
            <a:pPr indent="-3683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mbria"/>
              <a:buChar char="•"/>
            </a:pPr>
            <a:r>
              <a:rPr lang="en-IN" sz="2400">
                <a:latin typeface="Cambria"/>
                <a:ea typeface="Cambria"/>
                <a:cs typeface="Cambria"/>
                <a:sym typeface="Cambria"/>
              </a:rPr>
              <a:t>Fetching files from server</a:t>
            </a:r>
            <a:endParaRPr sz="2400">
              <a:latin typeface="Cambria"/>
              <a:ea typeface="Cambria"/>
              <a:cs typeface="Cambria"/>
              <a:sym typeface="Cambria"/>
            </a:endParaRPr>
          </a:p>
          <a:p>
            <a:pPr indent="-3683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mbria"/>
              <a:buChar char="•"/>
            </a:pPr>
            <a:r>
              <a:rPr lang="en-IN" sz="2400">
                <a:latin typeface="Cambria"/>
                <a:ea typeface="Cambria"/>
                <a:cs typeface="Cambria"/>
                <a:sym typeface="Cambria"/>
              </a:rPr>
              <a:t>Client site authentication</a:t>
            </a:r>
            <a:endParaRPr sz="2400">
              <a:latin typeface="Cambria"/>
              <a:ea typeface="Cambria"/>
              <a:cs typeface="Cambria"/>
              <a:sym typeface="Cambria"/>
            </a:endParaRPr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 sz="24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453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