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embeddedFontLst>
    <p:embeddedFont>
      <p:font typeface="Garamond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aramond-regular.fntdata"/><Relationship Id="rId10" Type="http://schemas.openxmlformats.org/officeDocument/2006/relationships/slide" Target="slides/slide5.xml"/><Relationship Id="rId13" Type="http://schemas.openxmlformats.org/officeDocument/2006/relationships/font" Target="fonts/Garamond-italic.fntdata"/><Relationship Id="rId12" Type="http://schemas.openxmlformats.org/officeDocument/2006/relationships/font" Target="fonts/Garamo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524000"/>
            <a:ext cx="77724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500">
                <a:latin typeface="Cambria"/>
                <a:ea typeface="Cambria"/>
                <a:cs typeface="Cambria"/>
                <a:sym typeface="Cambria"/>
              </a:rPr>
              <a:t>UE19CS204 – WEB TECHNOLOGIES MINI PROJECT</a:t>
            </a:r>
            <a:endParaRPr sz="3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990600" y="3810000"/>
            <a:ext cx="70866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IN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Section – C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None/>
            </a:pPr>
            <a:r>
              <a:rPr lang="en-IN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Jigya Singh- PES2UG19CS167</a:t>
            </a:r>
            <a:br>
              <a:rPr lang="en-IN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IN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Keerthi Sai. T- PES2UG19CS182</a:t>
            </a:r>
            <a:br>
              <a:rPr lang="en-IN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IN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Kumuda kalidindi- PES2UG19CS175</a:t>
            </a:r>
            <a:endParaRPr sz="1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descr="PES University - Home | Facebook" id="86" name="Google Shape;86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dex.png"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038" y="0"/>
            <a:ext cx="16859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143000" y="5550575"/>
            <a:ext cx="7086600" cy="1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lang="en-IN" sz="2800">
                <a:latin typeface="Calibri"/>
                <a:ea typeface="Calibri"/>
                <a:cs typeface="Calibri"/>
                <a:sym typeface="Calibri"/>
              </a:rPr>
              <a:t>GitHub Link : https://github.com/kkumuda/webtechproj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85800" y="2895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296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Project</a:t>
            </a:r>
            <a:r>
              <a:rPr i="0" lang="en-IN" sz="296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Title -</a:t>
            </a:r>
            <a:r>
              <a:rPr lang="en-IN" sz="240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Online Interactive Learning Website</a:t>
            </a:r>
            <a:endParaRPr sz="1665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Calibri"/>
              <a:buNone/>
            </a:pPr>
            <a:r>
              <a:rPr b="0" i="0" lang="en-I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>
                <a:latin typeface="Cambria"/>
                <a:ea typeface="Cambria"/>
                <a:cs typeface="Cambria"/>
                <a:sym typeface="Cambria"/>
              </a:rPr>
              <a:t>Abstract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Char char="•"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A study platform which includes </a:t>
            </a: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video explanations of the most commonly asked questions and general knowledge topics. 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•"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“How stuff works” gives everyone a way to know about the working of most commonly seen things. 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•"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With a simple UI, it is easy to use and understand.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•"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Users can upload their own videos asking for explanations or questions and other users can then answer. 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7000"/>
              </a:lnSpc>
              <a:spcBef>
                <a:spcPts val="128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>
                <a:latin typeface="Cambria"/>
                <a:ea typeface="Cambria"/>
                <a:cs typeface="Cambria"/>
                <a:sym typeface="Cambria"/>
              </a:rPr>
              <a:t>Technologies Used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20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MERN STACK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Front-End Framework usage (ReactJS)           |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Back-end Framework usage (NodeJS)            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(ExpressJS)   </a:t>
            </a:r>
            <a:r>
              <a:rPr lang="en-IN">
                <a:solidFill>
                  <a:srgbClr val="222222"/>
                </a:solidFill>
                <a:latin typeface="Garamond"/>
                <a:ea typeface="Garamond"/>
                <a:cs typeface="Garamond"/>
                <a:sym typeface="Garamond"/>
              </a:rPr>
              <a:t>                                       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>
                <a:latin typeface="Cambria"/>
                <a:ea typeface="Cambria"/>
                <a:cs typeface="Cambria"/>
                <a:sym typeface="Cambria"/>
              </a:rPr>
              <a:t>Technologies Used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5"/>
              <a:buNone/>
            </a:pPr>
            <a:r>
              <a:rPr b="1"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DEPENDENCIES:</a:t>
            </a:r>
            <a:endParaRPr b="1"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22222"/>
              </a:buClr>
              <a:buSzPts val="2590"/>
              <a:buNone/>
            </a:pPr>
            <a:r>
              <a:rPr b="1"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1) FOR SERVER:                         </a:t>
            </a:r>
            <a:endParaRPr sz="24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22222"/>
              </a:buClr>
              <a:buSzPts val="259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body-parser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22222"/>
              </a:buClr>
              <a:buSzPts val="259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Cors</a:t>
            </a:r>
            <a:endParaRPr sz="24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22222"/>
              </a:buClr>
              <a:buSzPts val="259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Express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22222"/>
              </a:buClr>
              <a:buSzPts val="259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Fs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22222"/>
              </a:buClr>
              <a:buSzPts val="259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Jsonwebtoken</a:t>
            </a:r>
            <a:endParaRPr sz="24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22222"/>
              </a:buClr>
              <a:buSzPts val="259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Mongoose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22222"/>
              </a:buClr>
              <a:buSzPts val="259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Morgan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22222"/>
              </a:buClr>
              <a:buSzPts val="2590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Multer</a:t>
            </a:r>
            <a:endParaRPr sz="24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925"/>
              <a:buNone/>
            </a:pPr>
            <a:r>
              <a:t/>
            </a:r>
            <a:endParaRPr sz="925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</p:txBody>
      </p:sp>
      <p:sp>
        <p:nvSpPr>
          <p:cNvPr id="108" name="Google Shape;108;p16"/>
          <p:cNvSpPr txBox="1"/>
          <p:nvPr/>
        </p:nvSpPr>
        <p:spPr>
          <a:xfrm>
            <a:off x="4191000" y="1985200"/>
            <a:ext cx="4495800" cy="4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2)FOR CLIENT:</a:t>
            </a:r>
            <a:endParaRPr b="1"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AXIOS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React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React-dom</a:t>
            </a:r>
            <a:endParaRPr sz="24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react-router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React-router-dom</a:t>
            </a:r>
            <a:endParaRPr sz="24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React-scripts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React-toasify</a:t>
            </a:r>
            <a:endParaRPr sz="24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Reactstrap</a:t>
            </a:r>
            <a:endParaRPr sz="24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alibri"/>
              <a:buNone/>
            </a:pPr>
            <a:r>
              <a:rPr lang="en-IN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Video.js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Calibri"/>
              <a:buNone/>
            </a:pPr>
            <a:r>
              <a:rPr lang="en-IN" sz="28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             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>
                <a:latin typeface="Cambria"/>
                <a:ea typeface="Cambria"/>
                <a:cs typeface="Cambria"/>
                <a:sym typeface="Cambria"/>
              </a:rPr>
              <a:t>Member Contributions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Jigya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Char char="•"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Initialization using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Char char="•"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Database connection using mongoose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Char char="•"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Sign in/up using Express router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Keerthi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Char char="•"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Video upload /Thumbnail generator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Char char="•"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Token generator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Kumuda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Char char="•"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Fetching files from server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Char char="•"/>
            </a:pPr>
            <a:r>
              <a:rPr lang="en-IN" sz="2400">
                <a:latin typeface="Cambria"/>
                <a:ea typeface="Cambria"/>
                <a:cs typeface="Cambria"/>
                <a:sym typeface="Cambria"/>
              </a:rPr>
              <a:t>Client site authentication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