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1" name="Date Placeholder 3"/>
          <p:cNvSpPr>
            <a:spLocks noGrp="1"/>
          </p:cNvSpPr>
          <p:nvPr>
            <p:ph type="dt" sz="half" idx="10"/>
          </p:nvPr>
        </p:nvSpPr>
        <p:spPr/>
        <p:txBody>
          <a:bodyPr/>
          <a:p>
            <a:fld id="{1D8BD707-D9CF-40AE-B4C6-C98DA3205C09}" type="datetimeFigureOut">
              <a:rPr lang="en-US"/>
            </a:fld>
            <a:endParaRPr lang="en-US"/>
          </a:p>
        </p:txBody>
      </p:sp>
      <p:sp>
        <p:nvSpPr>
          <p:cNvPr id="1048692" name="Footer Placeholder 4"/>
          <p:cNvSpPr>
            <a:spLocks noGrp="1"/>
          </p:cNvSpPr>
          <p:nvPr>
            <p:ph type="ftr" sz="quarter" idx="11"/>
          </p:nvPr>
        </p:nvSpPr>
        <p:spPr/>
        <p:txBody>
          <a:bodyPr/>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961268" y="3314150"/>
            <a:ext cx="10203873" cy="2225040"/>
          </a:xfrm>
          <a:prstGeom prst="rect"/>
          <a:noFill/>
        </p:spPr>
        <p:txBody>
          <a:bodyPr anchor="t" bIns="45720" lIns="91440" rIns="91440" rtlCol="0" tIns="45720" wrap="square">
            <a:spAutoFit/>
          </a:bodyPr>
          <a:p>
            <a:r>
              <a:rPr dirty="0" sz="2400" lang="en-US"/>
              <a:t>STUDENT NAME:</a:t>
            </a:r>
            <a:endParaRPr dirty="0" sz="2400" lang="en-US"/>
          </a:p>
          <a:p>
            <a:r>
              <a:rPr dirty="0" sz="2400" lang="en-US"/>
              <a:t>REGISTER NO AND NMID:</a:t>
            </a:r>
            <a:r>
              <a:rPr dirty="0" sz="2400" lang="en-US"/>
              <a:t>069AFA7451E6454BEFC43FF64A0BC1DA</a:t>
            </a:r>
            <a:r>
              <a:rPr dirty="0" sz="2400" lang="en-US"/>
              <a:t> </a:t>
            </a:r>
            <a:endParaRPr altLang="en-GB" dirty="0" sz="2400" lang="en-US">
              <a:cs typeface="Calibri" panose="020F0502020204030204"/>
            </a:endParaRPr>
          </a:p>
          <a:p>
            <a:r>
              <a:rPr dirty="0" sz="2400" lang="en-US"/>
              <a:t>DEPARTMENT:</a:t>
            </a:r>
            <a:r>
              <a:rPr dirty="0" sz="2400" lang="en-US"/>
              <a:t>B</a:t>
            </a:r>
            <a:r>
              <a:rPr dirty="0" sz="2400" lang="en-US"/>
              <a:t>C</a:t>
            </a:r>
            <a:r>
              <a:rPr dirty="0" sz="2400" lang="en-US"/>
              <a:t>A</a:t>
            </a:r>
            <a:r>
              <a:rPr dirty="0" sz="2400" lang="en-US"/>
              <a:t> </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Akilandeswari </a:t>
            </a:r>
            <a:r>
              <a:rPr dirty="0" sz="2400" lang="en-US"/>
              <a:t>Women's </a:t>
            </a:r>
            <a:r>
              <a:rPr dirty="0" sz="2400" lang="en-US"/>
              <a:t>College </a:t>
            </a:r>
            <a:r>
              <a:rPr dirty="0" sz="2400" lang="en-US"/>
              <a:t>W</a:t>
            </a:r>
            <a:r>
              <a:rPr dirty="0" sz="2400" lang="en-US"/>
              <a:t>a</a:t>
            </a:r>
            <a:r>
              <a:rPr dirty="0" sz="2400" lang="en-US"/>
              <a:t>n</a:t>
            </a:r>
            <a:r>
              <a:rPr dirty="0" sz="2400" lang="en-US"/>
              <a:t>d</a:t>
            </a:r>
            <a:r>
              <a:rPr dirty="0" sz="2400" lang="en-US"/>
              <a:t>i</a:t>
            </a:r>
            <a:r>
              <a:rPr dirty="0" sz="2400" lang="en-US"/>
              <a:t>w</a:t>
            </a:r>
            <a:r>
              <a:rPr dirty="0" sz="2400" lang="en-US"/>
              <a:t>a</a:t>
            </a:r>
            <a:r>
              <a:rPr dirty="0" sz="2400" lang="en-US"/>
              <a:t>s</a:t>
            </a:r>
            <a:r>
              <a:rPr dirty="0" sz="2400" lang="en-US"/>
              <a:t>h</a:t>
            </a:r>
            <a:endParaRPr dirty="0" sz="2400" lang="en-US"/>
          </a:p>
          <a:p>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vallu</a:t>
            </a:r>
            <a:r>
              <a:rPr dirty="0" sz="2400" lang="en-US"/>
              <a:t>var </a:t>
            </a:r>
            <a:r>
              <a:rPr dirty="0" sz="2400" lang="en-US"/>
              <a:t>U</a:t>
            </a:r>
            <a:r>
              <a:rPr dirty="0" sz="2400" lang="en-US"/>
              <a:t>n</a:t>
            </a:r>
            <a:r>
              <a:rPr dirty="0" sz="2400" lang="en-US"/>
              <a:t>i</a:t>
            </a:r>
            <a:r>
              <a:rPr dirty="0" sz="2400" lang="en-US"/>
              <a:t>versity </a:t>
            </a:r>
            <a:endParaRPr dirty="0" sz="2400" lang="en-US"/>
          </a:p>
          <a:p>
            <a:r>
              <a:rPr dirty="0" sz="2400" lang="en-US"/>
              <a:t>           </a:t>
            </a:r>
            <a:endParaRPr dirty="0" sz="2400" lang="en-IN"/>
          </a:p>
        </p:txBody>
      </p:sp>
      <p:sp>
        <p:nvSpPr>
          <p:cNvPr id="1048714" name=""/>
          <p:cNvSpPr txBox="1"/>
          <p:nvPr/>
        </p:nvSpPr>
        <p:spPr>
          <a:xfrm>
            <a:off x="3359347" y="3287436"/>
            <a:ext cx="6205250" cy="510540"/>
          </a:xfrm>
          <a:prstGeom prst="rect"/>
        </p:spPr>
        <p:txBody>
          <a:bodyPr rtlCol="0" wrap="square">
            <a:spAutoFit/>
          </a:bodyPr>
          <a:p>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K</a:t>
            </a:r>
            <a:r>
              <a:rPr sz="2800" lang="en-US">
                <a:solidFill>
                  <a:srgbClr val="000000"/>
                </a:solidFill>
              </a:rPr>
              <a:t>AVI </a:t>
            </a:r>
            <a:r>
              <a:rPr sz="2800" lang="en-US">
                <a:solidFill>
                  <a:srgbClr val="000000"/>
                </a:solidFill>
              </a:rPr>
              <a:t>V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5"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21600000">
            <a:off x="3849916" y="1644741"/>
            <a:ext cx="4098458" cy="482859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8"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56"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1"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endParaRPr dirty="0" lang="en-IN"/>
          </a:p>
        </p:txBody>
      </p:sp>
      <p:sp>
        <p:nvSpPr>
          <p:cNvPr id="1048675"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2024-03-29T04:07:00Z</dcterms:created>
  <dcterms:modified xsi:type="dcterms:W3CDTF">2025-08-28T13:56:57Z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6109cc74060546a4a75af64c6038f91d</vt:lpwstr>
  </property>
  <property fmtid="{D5CDD505-2E9C-101B-9397-08002B2CF9AE}" pid="5" name="KSOProductBuildVer">
    <vt:lpwstr>2057-12.2.0.21936</vt:lpwstr>
  </property>
</Properties>
</file>