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0693400" cy="756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png" Type="http://schemas.openxmlformats.org/officeDocument/2006/relationships/image"/><Relationship Id="rId4" Target="../media/image34.png" Type="http://schemas.openxmlformats.org/officeDocument/2006/relationships/image"/><Relationship Id="rId5" Target="../media/image35.png" Type="http://schemas.openxmlformats.org/officeDocument/2006/relationships/image"/><Relationship Id="rId6" Target="../media/image36.png" Type="http://schemas.openxmlformats.org/officeDocument/2006/relationships/image"/><Relationship Id="rId7" Target="../media/image37.png" Type="http://schemas.openxmlformats.org/officeDocument/2006/relationships/image"/><Relationship Id="rId8" Target="../media/image38.png" Type="http://schemas.openxmlformats.org/officeDocument/2006/relationships/image"/><Relationship Id="rId9" Target="../media/image3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Relationship Id="rId8" Target="../media/image1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Relationship Id="rId6" Target="../media/image22.png" Type="http://schemas.openxmlformats.org/officeDocument/2006/relationships/image"/><Relationship Id="rId7" Target="../media/image23.png" Type="http://schemas.openxmlformats.org/officeDocument/2006/relationships/image"/><Relationship Id="rId8" Target="../media/image2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png" Type="http://schemas.openxmlformats.org/officeDocument/2006/relationships/image"/><Relationship Id="rId4" Target="../media/image27.png" Type="http://schemas.openxmlformats.org/officeDocument/2006/relationships/image"/><Relationship Id="rId5" Target="../media/image2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png" Type="http://schemas.openxmlformats.org/officeDocument/2006/relationships/image"/><Relationship Id="rId4" Target="../media/image3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75C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371600" y="2971800"/>
            <a:ext cx="8064500" cy="139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324100" y="3962400"/>
            <a:ext cx="4483100" cy="317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C0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009900" y="1714500"/>
            <a:ext cx="4102100" cy="4102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540500" y="2387600"/>
            <a:ext cx="2755900" cy="27559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68300" y="2755900"/>
            <a:ext cx="3657600" cy="2705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352800" y="2743200"/>
            <a:ext cx="2590800" cy="2705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85800" y="4445000"/>
            <a:ext cx="2933700" cy="584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22300" y="1282700"/>
            <a:ext cx="1612900" cy="304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188200" y="1282700"/>
            <a:ext cx="3924300" cy="304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673600" y="6070600"/>
            <a:ext cx="7353300" cy="30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93800" y="2679700"/>
            <a:ext cx="8001000" cy="3822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432300" y="1689100"/>
            <a:ext cx="2425700" cy="1498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75C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358900" y="3086100"/>
            <a:ext cx="7124700" cy="1765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238500" y="2044700"/>
            <a:ext cx="3403600" cy="1193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20700" y="2679700"/>
            <a:ext cx="10096500" cy="3873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470400" y="1689100"/>
            <a:ext cx="2273300" cy="1498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75C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625600" y="2959100"/>
            <a:ext cx="6870700" cy="1905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251200" y="2044700"/>
            <a:ext cx="3365500" cy="1193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-204914500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4114800"/>
            <a:ext cx="3479800" cy="34798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362700" y="4724400"/>
            <a:ext cx="1231900" cy="2273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36600" y="622300"/>
            <a:ext cx="3378200" cy="3035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718300" y="533400"/>
            <a:ext cx="2260600" cy="28321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454400" y="4495800"/>
            <a:ext cx="1473200" cy="27305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950200" y="4140200"/>
            <a:ext cx="2463800" cy="3416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3500" y="63500"/>
            <a:ext cx="2959100" cy="749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0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3302000"/>
            <a:ext cx="6172200" cy="41021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-1844243200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39700" y="6337300"/>
            <a:ext cx="6311900" cy="14605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874000" y="3924300"/>
            <a:ext cx="2501900" cy="3479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08000" y="1968500"/>
            <a:ext cx="4445000" cy="1079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918200" y="1447800"/>
            <a:ext cx="4991100" cy="14224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25400" y="25400"/>
            <a:ext cx="8509000" cy="7493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-2349500" y="6235700"/>
            <a:ext cx="5080000" cy="749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844800" y="3568700"/>
            <a:ext cx="4533900" cy="32258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937500" y="3721100"/>
            <a:ext cx="2362200" cy="2438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215900" y="25400"/>
            <a:ext cx="8597900" cy="749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993900" y="1778000"/>
            <a:ext cx="6832600" cy="1422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781300" y="1981200"/>
            <a:ext cx="3873500" cy="1244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470400" y="1689100"/>
            <a:ext cx="2273300" cy="1498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1143000" y="3149600"/>
            <a:ext cx="11531600" cy="2336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