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7" r:id="rId13"/>
  </p:sldMasterIdLst>
  <p:sldIdLst>
    <p:sldId id="257" r:id="rId15"/>
    <p:sldId id="270" r:id="rId16"/>
    <p:sldId id="266" r:id="rId17"/>
    <p:sldId id="268" r:id="rId18"/>
    <p:sldId id="269" r:id="rId19"/>
    <p:sldId id="260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2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12886516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4513844384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77034736334.png"></Relationship><Relationship Id="rId3" Type="http://schemas.openxmlformats.org/officeDocument/2006/relationships/image" Target="../media/fImage1247664796500.png"></Relationship><Relationship Id="rId4" Type="http://schemas.openxmlformats.org/officeDocument/2006/relationships/image" Target="../media/fImage6611484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3023870" y="1651000"/>
            <a:ext cx="6155055" cy="1830070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KT.COM </a:t>
            </a: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Event Page 제작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 rot="0">
            <a:off x="5216525" y="1527810"/>
            <a:ext cx="1753870" cy="253365"/>
          </a:xfrm>
          <a:prstGeom prst="rect"/>
          <a:solidFill>
            <a:srgbClr val="5C9BC7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KT.COM Event Page</a:t>
            </a:r>
            <a:endParaRPr lang="ko-KR" altLang="en-US" sz="24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>
            <a:spLocks/>
          </p:cNvSpPr>
          <p:nvPr/>
        </p:nvSpPr>
        <p:spPr>
          <a:xfrm rot="0">
            <a:off x="5357495" y="79375"/>
            <a:ext cx="1551305" cy="253365"/>
          </a:xfrm>
          <a:prstGeom prst="rect"/>
          <a:solidFill>
            <a:srgbClr val="5C9BC7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parkgiljune/AppData/Roaming/PolarisOffice/ETemp/22520_22533672/fImage61288651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967105"/>
            <a:ext cx="12192635" cy="5444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98425" y="332740"/>
            <a:ext cx="2035175" cy="1011555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3804920" y="1709420"/>
            <a:ext cx="4572635" cy="1011555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1. 팀 소개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3804920" y="2963545"/>
            <a:ext cx="4572635" cy="1011555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2. 개발 환경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 rot="0">
            <a:off x="3804920" y="4234815"/>
            <a:ext cx="4572635" cy="1011555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3. 개발 일정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3804920" y="5539740"/>
            <a:ext cx="4572635" cy="1011555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4. 시연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0">
            <a:off x="659765" y="1319530"/>
            <a:ext cx="10874375" cy="5436870"/>
            <a:chOff x="659765" y="1319530"/>
            <a:chExt cx="10874375" cy="5436870"/>
          </a:xfrm>
        </p:grpSpPr>
        <p:sp>
          <p:nvSpPr>
            <p:cNvPr id="10" name="직사각형 9"/>
            <p:cNvSpPr>
              <a:spLocks/>
            </p:cNvSpPr>
            <p:nvPr/>
          </p:nvSpPr>
          <p:spPr>
            <a:xfrm rot="0">
              <a:off x="659765" y="1319530"/>
              <a:ext cx="10874375" cy="5326380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직각 삼각형 10"/>
            <p:cNvSpPr>
              <a:spLocks/>
            </p:cNvSpPr>
            <p:nvPr/>
          </p:nvSpPr>
          <p:spPr>
            <a:xfrm rot="0" flipV="1">
              <a:off x="815340" y="6659880"/>
              <a:ext cx="1860550" cy="96520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직각 삼각형 11"/>
            <p:cNvSpPr>
              <a:spLocks/>
            </p:cNvSpPr>
            <p:nvPr/>
          </p:nvSpPr>
          <p:spPr>
            <a:xfrm rot="0" flipH="1" flipV="1">
              <a:off x="9512935" y="6649085"/>
              <a:ext cx="1860550" cy="96520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1" name="한쪽 모서리가 둥근 사각형 20"/>
          <p:cNvSpPr>
            <a:spLocks/>
          </p:cNvSpPr>
          <p:nvPr/>
        </p:nvSpPr>
        <p:spPr>
          <a:xfrm rot="0">
            <a:off x="6142990" y="1395730"/>
            <a:ext cx="2541905" cy="2588895"/>
          </a:xfrm>
          <a:prstGeom prst="round1Rect"/>
          <a:noFill/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FRONT-END TEAM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 descr="C:/Users/parkgiljune/AppData/Roaming/PolarisOffice/ETemp/22520_22533672/fImage1645138443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050" y="1322070"/>
            <a:ext cx="5241290" cy="5323840"/>
          </a:xfrm>
          <a:prstGeom prst="rect"/>
          <a:noFill/>
        </p:spPr>
      </p:pic>
      <p:sp>
        <p:nvSpPr>
          <p:cNvPr id="37" name="한쪽 모서리가 둥근 사각형 36"/>
          <p:cNvSpPr>
            <a:spLocks/>
          </p:cNvSpPr>
          <p:nvPr/>
        </p:nvSpPr>
        <p:spPr>
          <a:xfrm rot="0">
            <a:off x="6142990" y="4023360"/>
            <a:ext cx="2541905" cy="2588895"/>
          </a:xfrm>
          <a:prstGeom prst="round1Rect"/>
          <a:noFill/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CK-END TEAM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한쪽 모서리가 둥근 사각형 37"/>
          <p:cNvSpPr>
            <a:spLocks/>
          </p:cNvSpPr>
          <p:nvPr/>
        </p:nvSpPr>
        <p:spPr>
          <a:xfrm rot="0">
            <a:off x="8761730" y="1395730"/>
            <a:ext cx="2541905" cy="2588895"/>
          </a:xfrm>
          <a:prstGeom prst="round1Rect"/>
          <a:noFill/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김호영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송민재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유태준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이정민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한쪽 모서리가 둥근 사각형 38"/>
          <p:cNvSpPr>
            <a:spLocks/>
          </p:cNvSpPr>
          <p:nvPr/>
        </p:nvSpPr>
        <p:spPr>
          <a:xfrm rot="0">
            <a:off x="8761730" y="4031615"/>
            <a:ext cx="2541905" cy="2588895"/>
          </a:xfrm>
          <a:prstGeom prst="round1Rect"/>
          <a:noFill/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박길준_PM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이예은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홍다경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홍성욱_PL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팀 소개</a:t>
            </a:r>
            <a:endParaRPr lang="ko-KR" altLang="en-US" sz="24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>
            <a:spLocks/>
          </p:cNvSpPr>
          <p:nvPr/>
        </p:nvSpPr>
        <p:spPr>
          <a:xfrm rot="0">
            <a:off x="5357495" y="79375"/>
            <a:ext cx="1551305" cy="253365"/>
          </a:xfrm>
          <a:prstGeom prst="rect"/>
          <a:solidFill>
            <a:srgbClr val="5C9BC7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 환경</a:t>
            </a:r>
            <a:endParaRPr lang="ko-KR" altLang="en-US" sz="24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>
            <a:spLocks/>
          </p:cNvSpPr>
          <p:nvPr/>
        </p:nvSpPr>
        <p:spPr>
          <a:xfrm rot="0">
            <a:off x="5357495" y="79375"/>
            <a:ext cx="1551305" cy="253365"/>
          </a:xfrm>
          <a:prstGeom prst="rect"/>
          <a:solidFill>
            <a:srgbClr val="5C9BC7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488950" y="1016000"/>
            <a:ext cx="11214735" cy="5742940"/>
            <a:chOff x="488950" y="1016000"/>
            <a:chExt cx="11214735" cy="5742940"/>
          </a:xfrm>
        </p:grpSpPr>
        <p:sp>
          <p:nvSpPr>
            <p:cNvPr id="44" name="직사각형 43"/>
            <p:cNvSpPr>
              <a:spLocks/>
            </p:cNvSpPr>
            <p:nvPr/>
          </p:nvSpPr>
          <p:spPr>
            <a:xfrm rot="0">
              <a:off x="488950" y="1016000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직각 삼각형 44"/>
            <p:cNvSpPr>
              <a:spLocks/>
            </p:cNvSpPr>
            <p:nvPr/>
          </p:nvSpPr>
          <p:spPr>
            <a:xfrm rot="0" flipV="1">
              <a:off x="652145" y="665670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직각 삼각형 45"/>
            <p:cNvSpPr>
              <a:spLocks/>
            </p:cNvSpPr>
            <p:nvPr/>
          </p:nvSpPr>
          <p:spPr>
            <a:xfrm rot="0" flipH="1" flipV="1">
              <a:off x="9622155" y="6645275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1232535" y="2422525"/>
            <a:ext cx="389890" cy="389890"/>
            <a:chOff x="1232535" y="2422525"/>
            <a:chExt cx="389890" cy="389890"/>
          </a:xfrm>
        </p:grpSpPr>
        <p:sp>
          <p:nvSpPr>
            <p:cNvPr id="48" name="눈물 방울 47"/>
            <p:cNvSpPr>
              <a:spLocks/>
            </p:cNvSpPr>
            <p:nvPr/>
          </p:nvSpPr>
          <p:spPr>
            <a:xfrm rot="5400000">
              <a:off x="1232535" y="2422525"/>
              <a:ext cx="389890" cy="389890"/>
            </a:xfrm>
            <a:prstGeom prst="teardrop"/>
            <a:solidFill>
              <a:srgbClr val="3D9D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직사각형 48"/>
            <p:cNvSpPr>
              <a:spLocks/>
            </p:cNvSpPr>
            <p:nvPr/>
          </p:nvSpPr>
          <p:spPr>
            <a:xfrm rot="0">
              <a:off x="1276985" y="2439035"/>
              <a:ext cx="262890" cy="3702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18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0" name="한쪽 모서리가 둥근 사각형 49"/>
          <p:cNvSpPr>
            <a:spLocks/>
          </p:cNvSpPr>
          <p:nvPr/>
        </p:nvSpPr>
        <p:spPr>
          <a:xfrm rot="0">
            <a:off x="1774825" y="2823210"/>
            <a:ext cx="2071370" cy="1200150"/>
          </a:xfrm>
          <a:prstGeom prst="round1Rect"/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1549400" y="4093210"/>
            <a:ext cx="252158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DATABASE</a:t>
            </a: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MySQL</a:t>
            </a: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 rot="0">
            <a:off x="4589145" y="2422525"/>
            <a:ext cx="389890" cy="389890"/>
            <a:chOff x="4589145" y="2422525"/>
            <a:chExt cx="389890" cy="389890"/>
          </a:xfrm>
        </p:grpSpPr>
        <p:sp>
          <p:nvSpPr>
            <p:cNvPr id="54" name="눈물 방울 53"/>
            <p:cNvSpPr>
              <a:spLocks/>
            </p:cNvSpPr>
            <p:nvPr/>
          </p:nvSpPr>
          <p:spPr>
            <a:xfrm rot="5400000">
              <a:off x="4589145" y="2422525"/>
              <a:ext cx="389890" cy="389890"/>
            </a:xfrm>
            <a:prstGeom prst="teardrop"/>
            <a:solidFill>
              <a:srgbClr val="3D9D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직사각형 54"/>
            <p:cNvSpPr>
              <a:spLocks/>
            </p:cNvSpPr>
            <p:nvPr/>
          </p:nvSpPr>
          <p:spPr>
            <a:xfrm rot="0">
              <a:off x="4633595" y="2439035"/>
              <a:ext cx="262890" cy="3702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18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6" name="한쪽 모서리가 둥근 사각형 55"/>
          <p:cNvSpPr>
            <a:spLocks/>
          </p:cNvSpPr>
          <p:nvPr/>
        </p:nvSpPr>
        <p:spPr>
          <a:xfrm rot="0">
            <a:off x="5130800" y="2823210"/>
            <a:ext cx="2071370" cy="1200150"/>
          </a:xfrm>
          <a:prstGeom prst="round1Rect"/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 rot="0">
            <a:off x="4905375" y="4093210"/>
            <a:ext cx="252158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FRONT-END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HTML / CSS / JS</a:t>
            </a: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7945120" y="2422525"/>
            <a:ext cx="389890" cy="389890"/>
            <a:chOff x="7945120" y="2422525"/>
            <a:chExt cx="389890" cy="389890"/>
          </a:xfrm>
        </p:grpSpPr>
        <p:sp>
          <p:nvSpPr>
            <p:cNvPr id="59" name="눈물 방울 58"/>
            <p:cNvSpPr>
              <a:spLocks/>
            </p:cNvSpPr>
            <p:nvPr/>
          </p:nvSpPr>
          <p:spPr>
            <a:xfrm rot="5400000">
              <a:off x="7945120" y="2422525"/>
              <a:ext cx="389890" cy="389890"/>
            </a:xfrm>
            <a:prstGeom prst="teardrop"/>
            <a:solidFill>
              <a:srgbClr val="3D9DE4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직사각형 59"/>
            <p:cNvSpPr>
              <a:spLocks/>
            </p:cNvSpPr>
            <p:nvPr/>
          </p:nvSpPr>
          <p:spPr>
            <a:xfrm rot="0">
              <a:off x="7989570" y="2439035"/>
              <a:ext cx="262890" cy="370205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18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1" name="한쪽 모서리가 둥근 사각형 60"/>
          <p:cNvSpPr>
            <a:spLocks/>
          </p:cNvSpPr>
          <p:nvPr/>
        </p:nvSpPr>
        <p:spPr>
          <a:xfrm rot="0">
            <a:off x="8487410" y="2823210"/>
            <a:ext cx="2071370" cy="1200150"/>
          </a:xfrm>
          <a:prstGeom prst="round1Rect"/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0" t="0" r="0" b="0"/>
            </a:stretch>
          </a:blipFill>
          <a:ln w="127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 rot="0">
            <a:off x="8261985" y="4093210"/>
            <a:ext cx="252158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BACK-END</a:t>
            </a: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SPRING TOOL SUITE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977265"/>
            <a:ext cx="11214100" cy="5742305"/>
            <a:chOff x="488950" y="977265"/>
            <a:chExt cx="11214100" cy="5742305"/>
          </a:xfrm>
        </p:grpSpPr>
        <p:sp>
          <p:nvSpPr>
            <p:cNvPr id="5" name="직사각형 4"/>
            <p:cNvSpPr>
              <a:spLocks/>
            </p:cNvSpPr>
            <p:nvPr/>
          </p:nvSpPr>
          <p:spPr>
            <a:xfrm rot="0">
              <a:off x="488950" y="977265"/>
              <a:ext cx="11214735" cy="5626735"/>
            </a:xfrm>
            <a:prstGeom prst="rect"/>
            <a:solidFill>
              <a:schemeClr val="bg1"/>
            </a:solidFill>
            <a:ln w="0">
              <a:noFill/>
              <a:prstDash/>
            </a:ln>
            <a:effectLst>
              <a:outerShdw sx="100000" sy="100000" blurRad="0"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직각 삼각형 6"/>
            <p:cNvSpPr>
              <a:spLocks/>
            </p:cNvSpPr>
            <p:nvPr/>
          </p:nvSpPr>
          <p:spPr>
            <a:xfrm rot="0" flipV="1">
              <a:off x="652145" y="6617970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직각 삼각형 7"/>
            <p:cNvSpPr>
              <a:spLocks/>
            </p:cNvSpPr>
            <p:nvPr/>
          </p:nvSpPr>
          <p:spPr>
            <a:xfrm rot="0" flipH="1" flipV="1">
              <a:off x="9622155" y="6606540"/>
              <a:ext cx="1918335" cy="102235"/>
            </a:xfrm>
            <a:prstGeom prst="rtTriangle"/>
            <a:solidFill>
              <a:schemeClr val="tx1">
                <a:alpha val="227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8100" y="2174240"/>
          <a:ext cx="681863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90"/>
                <a:gridCol w="974090"/>
                <a:gridCol w="974090"/>
                <a:gridCol w="974090"/>
                <a:gridCol w="974090"/>
                <a:gridCol w="974090"/>
                <a:gridCol w="974090"/>
              </a:tblGrid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SU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H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en-US" altLang="ko-KR" sz="105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endParaRPr lang="ko-KR" altLang="en-US" sz="105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16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17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18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19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21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모서리가 둥근 직사각형 76"/>
          <p:cNvSpPr>
            <a:spLocks/>
          </p:cNvSpPr>
          <p:nvPr/>
        </p:nvSpPr>
        <p:spPr>
          <a:xfrm rot="0">
            <a:off x="2326640" y="2692400"/>
            <a:ext cx="4662170" cy="3873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모서리가 둥근 직사각형 78"/>
          <p:cNvSpPr>
            <a:spLocks/>
          </p:cNvSpPr>
          <p:nvPr/>
        </p:nvSpPr>
        <p:spPr>
          <a:xfrm rot="0">
            <a:off x="6417310" y="2694305"/>
            <a:ext cx="521970" cy="2277745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 rot="0">
            <a:off x="7773035" y="5196840"/>
            <a:ext cx="317436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개발 일정 검토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한 주간 진행된 개발에 대한 검토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일정 조율 및 차주 개발 내용 검토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110" y="1859915"/>
            <a:ext cx="2531745" cy="101473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외부 DB 연동 1차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Local DB </a:t>
            </a: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→</a:t>
            </a: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외부 DB로 연동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연동 및 테스트 작업</a:t>
            </a: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2140" y="4587240"/>
            <a:ext cx="708025" cy="829310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7" idx="0"/>
            <a:endCxn id="84" idx="0"/>
          </p:cNvCxnSpPr>
          <p:nvPr/>
        </p:nvCxnSpPr>
        <p:spPr>
          <a:xfrm rot="5400000" flipH="1" flipV="1">
            <a:off x="6795770" y="-278130"/>
            <a:ext cx="833120" cy="5108575"/>
          </a:xfrm>
          <a:prstGeom prst="bentConnector3">
            <a:avLst>
              <a:gd name="adj1" fmla="val 130454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>
            <a:spLocks/>
          </p:cNvSpPr>
          <p:nvPr/>
        </p:nvSpPr>
        <p:spPr>
          <a:xfrm rot="0">
            <a:off x="3084830" y="307975"/>
            <a:ext cx="60966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24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 rot="0">
            <a:off x="3681730" y="219075"/>
            <a:ext cx="4932680" cy="635"/>
          </a:xfrm>
          <a:prstGeom prst="line"/>
          <a:ln w="635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>
            <a:spLocks/>
          </p:cNvSpPr>
          <p:nvPr/>
        </p:nvSpPr>
        <p:spPr>
          <a:xfrm rot="0">
            <a:off x="5357495" y="79375"/>
            <a:ext cx="1551305" cy="253365"/>
          </a:xfrm>
          <a:prstGeom prst="rect"/>
          <a:solidFill>
            <a:srgbClr val="5C9BC7"/>
          </a:solidFill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모서리가 둥근 직사각형 90"/>
          <p:cNvSpPr>
            <a:spLocks/>
          </p:cNvSpPr>
          <p:nvPr/>
        </p:nvSpPr>
        <p:spPr>
          <a:xfrm rot="0">
            <a:off x="3316605" y="3165475"/>
            <a:ext cx="3672205" cy="3873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2" name="모서리가 둥근 직사각형 91"/>
          <p:cNvSpPr>
            <a:spLocks/>
          </p:cNvSpPr>
          <p:nvPr/>
        </p:nvSpPr>
        <p:spPr>
          <a:xfrm rot="0">
            <a:off x="2326640" y="3648075"/>
            <a:ext cx="4662170" cy="3873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모서리가 둥근 직사각형 92"/>
          <p:cNvSpPr>
            <a:spLocks/>
          </p:cNvSpPr>
          <p:nvPr/>
        </p:nvSpPr>
        <p:spPr>
          <a:xfrm rot="0">
            <a:off x="3316605" y="4130675"/>
            <a:ext cx="3672205" cy="38735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3D9DE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800">
              <a:solidFill>
                <a:srgbClr val="FFFFFF">
                  <a:lumMod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4" name="꺾인 연결선 93"/>
          <p:cNvCxnSpPr>
            <a:stCxn id="91" idx="3"/>
            <a:endCxn id="95" idx="1"/>
          </p:cNvCxnSpPr>
          <p:nvPr/>
        </p:nvCxnSpPr>
        <p:spPr>
          <a:xfrm rot="0">
            <a:off x="6988175" y="3358515"/>
            <a:ext cx="1512570" cy="38989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>
            <a:spLocks/>
          </p:cNvSpPr>
          <p:nvPr/>
        </p:nvSpPr>
        <p:spPr>
          <a:xfrm rot="0">
            <a:off x="8500110" y="3240405"/>
            <a:ext cx="2531745" cy="101473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외부 DB 연동 2차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Local DB </a:t>
            </a: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Arial" charset="0"/>
                <a:ea typeface="Arial" charset="0"/>
              </a:rPr>
              <a:t>→</a:t>
            </a: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외부 DB로 연동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연동 및 테스트 작업 완료</a:t>
            </a:r>
            <a:r>
              <a:rPr lang="en-US" altLang="ko-KR" sz="10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6" name="꺾인 연결선 95"/>
          <p:cNvCxnSpPr>
            <a:stCxn id="92" idx="1"/>
            <a:endCxn id="97" idx="1"/>
          </p:cNvCxnSpPr>
          <p:nvPr/>
        </p:nvCxnSpPr>
        <p:spPr>
          <a:xfrm rot="10800000" flipV="1">
            <a:off x="1878965" y="3841115"/>
            <a:ext cx="448310" cy="2036445"/>
          </a:xfrm>
          <a:prstGeom prst="bentConnector3">
            <a:avLst>
              <a:gd name="adj1" fmla="val 156676"/>
            </a:avLst>
          </a:prstGeom>
          <a:ln w="6350" cap="flat" cmpd="sng">
            <a:solidFill>
              <a:srgbClr val="3D9DE4">
                <a:alpha val="100000"/>
              </a:srgb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>
            <a:spLocks/>
          </p:cNvSpPr>
          <p:nvPr/>
        </p:nvSpPr>
        <p:spPr>
          <a:xfrm rot="0">
            <a:off x="1878965" y="5326380"/>
            <a:ext cx="469582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solidFill>
                  <a:srgbClr val="44546A">
                    <a:lumMod val="75000"/>
                  </a:srgbClr>
                </a:solidFill>
                <a:latin typeface="맑은 고딕" charset="0"/>
                <a:ea typeface="맑은 고딕" charset="0"/>
              </a:rPr>
              <a:t>FE &amp; BE 추가기능 구현 및 테스트</a:t>
            </a:r>
            <a:endParaRPr lang="ko-KR" altLang="en-US" sz="1600" b="1">
              <a:solidFill>
                <a:srgbClr val="44546A">
                  <a:lumMod val="7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>
                    <a:lumMod val="65000"/>
                    <a:lumOff val="35000"/>
                  </a:srgbClr>
                </a:solidFill>
                <a:latin typeface="맑은 고딕" charset="0"/>
                <a:ea typeface="맑은 고딕" charset="0"/>
              </a:rPr>
              <a:t>진행중인 이벤트 / 지난 이벤트 페이지 개발 및 테스트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5C9B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3023870" y="1651000"/>
            <a:ext cx="6155055" cy="1830070"/>
          </a:xfrm>
          <a:prstGeom prst="rect"/>
          <a:noFill/>
          <a:ln w="12700" cap="flat" cmpd="sng">
            <a:solidFill>
              <a:srgbClr val="BEE2F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i="1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3600" i="1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5216525" y="1527810"/>
            <a:ext cx="1753870" cy="253365"/>
          </a:xfrm>
          <a:prstGeom prst="rect"/>
          <a:solidFill>
            <a:srgbClr val="5C9BC7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>
                <a:solidFill>
                  <a:srgbClr val="BEE2FC"/>
                </a:solidFill>
                <a:latin typeface="맑은 고딕" charset="0"/>
                <a:ea typeface="맑은 고딕" charset="0"/>
              </a:rPr>
              <a:t>신입사원 프로젝트 4조</a:t>
            </a:r>
            <a:endParaRPr lang="ko-KR" altLang="en-US" sz="1050">
              <a:solidFill>
                <a:srgbClr val="BEE2FC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139</Paragraphs>
  <Words>431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눈 사람</cp:lastModifiedBy>
  <dc:title>PowerPoint 프레젠테이션</dc:title>
  <dcterms:modified xsi:type="dcterms:W3CDTF">2020-03-10T04:03:06Z</dcterms:modified>
</cp:coreProperties>
</file>