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2" r:id="rId5"/>
    <p:sldId id="279" r:id="rId6"/>
    <p:sldId id="28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0 </a:t>
            </a:r>
            <a:r>
              <a:rPr lang="ko-KR" altLang="en-US" sz="3300" dirty="0" smtClean="0"/>
              <a:t>장</a:t>
            </a:r>
            <a:r>
              <a:rPr lang="en-US" altLang="ko-KR" sz="3300" dirty="0" smtClean="0"/>
              <a:t>. </a:t>
            </a:r>
            <a:r>
              <a:rPr lang="ko-KR" altLang="en-US" sz="3300" dirty="0" smtClean="0"/>
              <a:t>실습을 시작하기 전에</a:t>
            </a:r>
            <a:r>
              <a:rPr lang="en-US" altLang="ko-KR" sz="3300" dirty="0" smtClean="0"/>
              <a:t/>
            </a:r>
            <a:br>
              <a:rPr lang="en-US" altLang="ko-KR" sz="3300" dirty="0" smtClean="0"/>
            </a:br>
            <a:r>
              <a:rPr lang="ko-KR" altLang="en-US" sz="3300" dirty="0" smtClean="0"/>
              <a:t>미리 준비하세요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340768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Open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2132856"/>
            <a:ext cx="734481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3356992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Oracle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 연습 계정으로 접속하기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DB Close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일 경우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4106788"/>
            <a:ext cx="7344816" cy="2058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Oracle$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sqlplus</a:t>
            </a:r>
            <a:r>
              <a:rPr lang="en-US" altLang="ko-KR" b="1" dirty="0" smtClean="0">
                <a:solidFill>
                  <a:schemeClr val="tx1"/>
                </a:solidFill>
              </a:rPr>
              <a:t>   sys / as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sysdba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Connected to an idle instance</a:t>
            </a:r>
            <a:r>
              <a:rPr lang="en-US" altLang="ko-KR" b="1" dirty="0" smtClean="0">
                <a:solidFill>
                  <a:schemeClr val="tx1"/>
                </a:solidFill>
              </a:rPr>
              <a:t>. &lt;- DB </a:t>
            </a:r>
            <a:r>
              <a:rPr lang="ko-KR" altLang="en-US" b="1" dirty="0" smtClean="0">
                <a:solidFill>
                  <a:schemeClr val="tx1"/>
                </a:solidFill>
              </a:rPr>
              <a:t>종료의 뜻입니다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startup 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중간생략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SQL&gt;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conn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scott</a:t>
            </a:r>
            <a:r>
              <a:rPr lang="en-US" altLang="ko-KR" b="1" dirty="0" smtClean="0">
                <a:solidFill>
                  <a:schemeClr val="tx1"/>
                </a:solidFill>
              </a:rPr>
              <a:t>/tiger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현재 접속해 있는 사용자 명 확인하는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1628800"/>
            <a:ext cx="669674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show user </a:t>
            </a:r>
            <a:r>
              <a:rPr lang="en-US" altLang="ko-KR" b="1" dirty="0" smtClean="0">
                <a:solidFill>
                  <a:schemeClr val="tx1"/>
                </a:solidFill>
              </a:rPr>
              <a:t>;</a:t>
            </a:r>
          </a:p>
          <a:p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USER is "</a:t>
            </a:r>
            <a:r>
              <a:rPr lang="en-US" altLang="ko-KR" b="1" dirty="0" smtClean="0">
                <a:solidFill>
                  <a:schemeClr val="tx1"/>
                </a:solidFill>
              </a:rPr>
              <a:t>SCOTT”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2708920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SQL Prompt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변경하는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87624" y="3284984"/>
            <a:ext cx="6768752" cy="129614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SQL&gt;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sqlprompt</a:t>
            </a:r>
            <a:r>
              <a:rPr lang="en-US" altLang="ko-KR" b="1" dirty="0" smtClean="0">
                <a:solidFill>
                  <a:schemeClr val="tx1"/>
                </a:solidFill>
              </a:rPr>
              <a:t>  "_USER&gt;"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SCOTT&gt;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또는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$HOME/login.sql </a:t>
            </a:r>
            <a:r>
              <a:rPr lang="ko-KR" altLang="en-US" b="1" dirty="0" smtClean="0">
                <a:solidFill>
                  <a:schemeClr val="tx1"/>
                </a:solidFill>
              </a:rPr>
              <a:t>파일에 </a:t>
            </a:r>
            <a:r>
              <a:rPr lang="en-US" altLang="ko-KR" b="1" dirty="0" smtClean="0">
                <a:solidFill>
                  <a:schemeClr val="tx1"/>
                </a:solidFill>
              </a:rPr>
              <a:t>set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sqlprompt</a:t>
            </a:r>
            <a:r>
              <a:rPr lang="en-US" altLang="ko-KR" b="1" dirty="0" smtClean="0">
                <a:solidFill>
                  <a:schemeClr val="tx1"/>
                </a:solidFill>
              </a:rPr>
              <a:t> “_USER&gt;” </a:t>
            </a:r>
            <a:r>
              <a:rPr lang="ko-KR" altLang="en-US" b="1" dirty="0" smtClean="0">
                <a:solidFill>
                  <a:schemeClr val="tx1"/>
                </a:solidFill>
              </a:rPr>
              <a:t>추가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9715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실습용 데이터 입력하기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5301208"/>
            <a:ext cx="669674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SQL&gt; </a:t>
            </a:r>
            <a:r>
              <a:rPr lang="en-US" altLang="ko-KR" b="1" dirty="0" smtClean="0">
                <a:solidFill>
                  <a:schemeClr val="tx1"/>
                </a:solidFill>
              </a:rPr>
              <a:t>@/home/oracle/test_data.sql</a:t>
            </a:r>
            <a:endParaRPr lang="ko-KR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44255"/>
            <a:ext cx="3665125" cy="2168331"/>
          </a:xfrm>
          <a:prstGeom prst="rect">
            <a:avLst/>
          </a:prstGeom>
        </p:spPr>
      </p:pic>
      <p:sp>
        <p:nvSpPr>
          <p:cNvPr id="12" name="위쪽/아래쪽 화살표 11"/>
          <p:cNvSpPr/>
          <p:nvPr/>
        </p:nvSpPr>
        <p:spPr>
          <a:xfrm>
            <a:off x="1979712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왼쪽/오른쪽 화살표 12"/>
          <p:cNvSpPr/>
          <p:nvPr/>
        </p:nvSpPr>
        <p:spPr>
          <a:xfrm>
            <a:off x="899592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2564904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행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9672" y="3167210"/>
            <a:ext cx="913903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열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11317" y="1916832"/>
            <a:ext cx="3665126" cy="2160240"/>
          </a:xfrm>
          <a:prstGeom prst="rect">
            <a:avLst/>
          </a:prstGeom>
        </p:spPr>
      </p:pic>
      <p:sp>
        <p:nvSpPr>
          <p:cNvPr id="17" name="위쪽/아래쪽 화살표 16"/>
          <p:cNvSpPr/>
          <p:nvPr/>
        </p:nvSpPr>
        <p:spPr>
          <a:xfrm>
            <a:off x="6084168" y="2060848"/>
            <a:ext cx="274171" cy="1911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004048" y="2636912"/>
            <a:ext cx="3198662" cy="286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4248" y="2564904"/>
            <a:ext cx="1057919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Row(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로우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104" y="3167210"/>
            <a:ext cx="1370855" cy="477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Column(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칼럼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4221089"/>
            <a:ext cx="2010587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일반용</a:t>
            </a:r>
            <a:r>
              <a:rPr lang="ko-KR" altLang="en-US" sz="1500" b="1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24128" y="4077072"/>
            <a:ext cx="2010587" cy="676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데이터베이스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용어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0.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실습을 시작하기 전에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47664" y="1124744"/>
          <a:ext cx="6120679" cy="4968557"/>
        </p:xfrm>
        <a:graphic>
          <a:graphicData uri="http://schemas.openxmlformats.org/drawingml/2006/table">
            <a:tbl>
              <a:tblPr/>
              <a:tblGrid>
                <a:gridCol w="733894"/>
                <a:gridCol w="631150"/>
                <a:gridCol w="998096"/>
                <a:gridCol w="865995"/>
                <a:gridCol w="455014"/>
                <a:gridCol w="968741"/>
                <a:gridCol w="689861"/>
                <a:gridCol w="777928"/>
              </a:tblGrid>
              <a:tr h="371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profno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id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position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pay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hiredate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bonus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조인형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captain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1980-06-23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박승곤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sweety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1987-01-30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송도권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powerman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1998-03-22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양선희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lamb1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2001-09-01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김영조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number1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1985-11-31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주승재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bluedragon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1982-04-29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김도형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angel1004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1981-100-23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나한열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naone10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1997-07-01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김현정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only-u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2002-02-24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심슨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simson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570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1981-01-31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최슬기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gogogo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2009-08-30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박원범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mypride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310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1999-12-01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4004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차범철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ironman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260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2009-01-28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202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4005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바비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bobby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정교수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500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1985-09-18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80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4006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전민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napeople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전임강사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220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2010-06-28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900" kern="100">
                        <a:latin typeface="맑은 고딕"/>
                        <a:ea typeface="맑은 고딕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4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4007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허은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silver-her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kern="100">
                          <a:latin typeface="맑은 고딕"/>
                          <a:ea typeface="맑은 고딕"/>
                          <a:cs typeface="Times New Roman"/>
                        </a:rPr>
                        <a:t>조교수</a:t>
                      </a: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290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2001-05-23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latin typeface="맑은 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416" marR="7416" marT="74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6"/>
          <p:cNvGrpSpPr/>
          <p:nvPr/>
        </p:nvGrpSpPr>
        <p:grpSpPr>
          <a:xfrm>
            <a:off x="3275856" y="1556792"/>
            <a:ext cx="2592288" cy="4392488"/>
            <a:chOff x="3275856" y="1556792"/>
            <a:chExt cx="2592288" cy="4392488"/>
          </a:xfrm>
          <a:solidFill>
            <a:srgbClr val="FFFF00"/>
          </a:solidFill>
        </p:grpSpPr>
        <p:sp>
          <p:nvSpPr>
            <p:cNvPr id="12" name="아래쪽 화살표 11"/>
            <p:cNvSpPr/>
            <p:nvPr/>
          </p:nvSpPr>
          <p:spPr>
            <a:xfrm>
              <a:off x="3275856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5580112" y="1556792"/>
              <a:ext cx="288032" cy="4392488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67212" y="1772816"/>
              <a:ext cx="1584176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Projection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364088" y="2060848"/>
              <a:ext cx="288032" cy="21602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왼쪽 화살표 15"/>
            <p:cNvSpPr/>
            <p:nvPr/>
          </p:nvSpPr>
          <p:spPr>
            <a:xfrm>
              <a:off x="3491880" y="2060848"/>
              <a:ext cx="288032" cy="21602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1835696" y="2975744"/>
            <a:ext cx="5760640" cy="1965424"/>
            <a:chOff x="1835696" y="2975744"/>
            <a:chExt cx="5760640" cy="1965424"/>
          </a:xfrm>
        </p:grpSpPr>
        <p:sp>
          <p:nvSpPr>
            <p:cNvPr id="18" name="오른쪽 화살표 17"/>
            <p:cNvSpPr/>
            <p:nvPr/>
          </p:nvSpPr>
          <p:spPr>
            <a:xfrm>
              <a:off x="1835696" y="4703936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835696" y="2975744"/>
              <a:ext cx="5760640" cy="2372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79912" y="3645024"/>
              <a:ext cx="1584176" cy="57606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Selection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4427984" y="4293096"/>
              <a:ext cx="216024" cy="43204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위쪽 화살표 21"/>
            <p:cNvSpPr/>
            <p:nvPr/>
          </p:nvSpPr>
          <p:spPr>
            <a:xfrm>
              <a:off x="4427984" y="3212976"/>
              <a:ext cx="216024" cy="36004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289</Words>
  <Application>Microsoft Office PowerPoint</Application>
  <PresentationFormat>화면 슬라이드 쇼(4:3)</PresentationFormat>
  <Paragraphs>170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다양한 예제로 쉽게 배우는  오라클 SQL 과 PL/SQL</vt:lpstr>
      <vt:lpstr>0 장. 실습을 시작하기 전에 미리 준비하세요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jinsu</cp:lastModifiedBy>
  <cp:revision>11</cp:revision>
  <dcterms:created xsi:type="dcterms:W3CDTF">2012-11-06T06:53:25Z</dcterms:created>
  <dcterms:modified xsi:type="dcterms:W3CDTF">2012-11-13T09:02:27Z</dcterms:modified>
</cp:coreProperties>
</file>