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6"/>
  </p:notesMasterIdLst>
  <p:sldIdLst>
    <p:sldId id="256" r:id="rId2"/>
    <p:sldId id="257" r:id="rId3"/>
    <p:sldId id="285" r:id="rId4"/>
    <p:sldId id="28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C3"/>
    <a:srgbClr val="F1C5C5"/>
    <a:srgbClr val="E59797"/>
    <a:srgbClr val="33C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01CB-334B-4BC6-A424-3B715C523AAE}" type="datetimeFigureOut">
              <a:rPr lang="de-DE" smtClean="0"/>
              <a:t>30.06.2017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0318-1358-43A7-B8BC-7A8C06487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84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0318-1358-43A7-B8BC-7A8C06487B2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0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1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5240" y="6292334"/>
            <a:ext cx="1237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Hochschule Bremerhaven |</a:t>
            </a:r>
            <a:r>
              <a:rPr lang="de-DE" sz="1600" baseline="0" dirty="0" smtClean="0"/>
              <a:t> 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Programmierung mobiler Endgeräte</a:t>
            </a:r>
            <a:r>
              <a:rPr lang="de-DE" sz="1800" baseline="0" dirty="0" smtClean="0"/>
              <a:t>| 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Dipl. Ing. Wolfgang Wissel                               </a:t>
            </a:r>
            <a:r>
              <a:rPr lang="de-DE" sz="1800" dirty="0" smtClean="0"/>
              <a:t>Folie</a:t>
            </a:r>
            <a:r>
              <a:rPr lang="de-DE" sz="1800" dirty="0" smtClean="0"/>
              <a:t>: </a:t>
            </a:r>
            <a:fld id="{BD564543-F8CD-416A-8DA8-BF47706DD89B}" type="slidenum">
              <a:rPr lang="de-DE" sz="1800" smtClean="0"/>
              <a:t>‹Nr.›</a:t>
            </a:fld>
            <a:r>
              <a:rPr lang="de-DE" sz="1800" dirty="0" smtClean="0"/>
              <a:t> von 24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893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14400" y="548640"/>
            <a:ext cx="957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/>
              <a:t>Categorizer</a:t>
            </a:r>
            <a:r>
              <a:rPr lang="de-DE" sz="4800" dirty="0" smtClean="0"/>
              <a:t> 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914400" y="2072639"/>
            <a:ext cx="4856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Thomas </a:t>
            </a:r>
            <a:r>
              <a:rPr lang="de-DE" sz="3600" dirty="0" smtClean="0"/>
              <a:t>Fahrenholz</a:t>
            </a:r>
          </a:p>
          <a:p>
            <a:r>
              <a:rPr lang="de-DE" sz="3600" dirty="0" smtClean="0"/>
              <a:t>Matrikel-</a:t>
            </a:r>
            <a:r>
              <a:rPr lang="de-DE" sz="3600" dirty="0" err="1" smtClean="0"/>
              <a:t>Nr</a:t>
            </a:r>
            <a:r>
              <a:rPr lang="de-DE" sz="3600" dirty="0" smtClean="0"/>
              <a:t>: </a:t>
            </a:r>
            <a:r>
              <a:rPr lang="de-DE" sz="3600" dirty="0" smtClean="0"/>
              <a:t>32460</a:t>
            </a:r>
            <a:endParaRPr lang="de-DE" sz="3600" dirty="0" smtClean="0"/>
          </a:p>
          <a:p>
            <a:endParaRPr lang="de-DE" sz="3600" dirty="0" smtClean="0"/>
          </a:p>
          <a:p>
            <a:r>
              <a:rPr lang="de-DE" sz="3600" dirty="0" smtClean="0"/>
              <a:t>Kevin </a:t>
            </a:r>
            <a:r>
              <a:rPr lang="de-DE" sz="3600" dirty="0" err="1" smtClean="0"/>
              <a:t>Kussyk</a:t>
            </a:r>
            <a:endParaRPr lang="de-DE" sz="3600" dirty="0" smtClean="0"/>
          </a:p>
          <a:p>
            <a:r>
              <a:rPr lang="de-DE" sz="3600" dirty="0" smtClean="0"/>
              <a:t>Matrikel-</a:t>
            </a:r>
            <a:r>
              <a:rPr lang="de-DE" sz="3600" dirty="0" err="1" smtClean="0"/>
              <a:t>Nr</a:t>
            </a:r>
            <a:r>
              <a:rPr lang="de-DE" sz="3600" dirty="0" smtClean="0"/>
              <a:t>: 32603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356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20240" y="198120"/>
            <a:ext cx="7604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u="sng" dirty="0" smtClean="0"/>
              <a:t>Gliederung</a:t>
            </a:r>
          </a:p>
          <a:p>
            <a:pPr algn="ctr"/>
            <a:endParaRPr lang="de-DE" sz="4000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1354347" y="1521559"/>
            <a:ext cx="917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rabicPeriod"/>
            </a:pPr>
            <a:r>
              <a:rPr lang="de-DE" sz="3600" dirty="0" smtClean="0"/>
              <a:t>Funktionen der App</a:t>
            </a:r>
          </a:p>
          <a:p>
            <a:pPr marL="742950" indent="-742950" algn="just">
              <a:buAutoNum type="arabicPeriod"/>
            </a:pPr>
            <a:r>
              <a:rPr lang="de-DE" sz="3600" dirty="0" smtClean="0"/>
              <a:t>Technische Mittel die eingesetzt wurden</a:t>
            </a:r>
            <a:endParaRPr lang="de-DE" sz="3600" dirty="0" smtClean="0"/>
          </a:p>
        </p:txBody>
      </p:sp>
    </p:spTree>
    <p:extLst>
      <p:ext uri="{BB962C8B-B14F-4D97-AF65-F5344CB8AC3E}">
        <p14:creationId xmlns:p14="http://schemas.microsoft.com/office/powerpoint/2010/main" val="40988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670937" y="227674"/>
            <a:ext cx="79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 smtClean="0"/>
              <a:t>Funktionen der App</a:t>
            </a:r>
            <a:endParaRPr lang="de-DE" sz="40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497305" y="1770185"/>
            <a:ext cx="10379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verschiedene Kategorien erstellen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Verschiedene Items erstellen und den Kategorien hinzufügen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Kategorien und Items können bearbeitet und gelöscht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Nachtmodus kann aktiviert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Sprache kann gewechselt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Benutzer </a:t>
            </a:r>
            <a:r>
              <a:rPr lang="de-DE" sz="2400" dirty="0"/>
              <a:t>wird </a:t>
            </a:r>
            <a:r>
              <a:rPr lang="de-DE" sz="2400" dirty="0" smtClean="0"/>
              <a:t>benachrichtigt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Informations-, Warnungs-, Alarm- oder </a:t>
            </a:r>
            <a:r>
              <a:rPr lang="de-DE" sz="2400" dirty="0" smtClean="0"/>
              <a:t>Interaktionsdialoge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Schriftgrößen werden angepasst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122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670937" y="227674"/>
            <a:ext cx="79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 smtClean="0"/>
              <a:t>Technische Mittel</a:t>
            </a:r>
            <a:endParaRPr lang="de-DE" sz="40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497305" y="1770185"/>
            <a:ext cx="10379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Expandable</a:t>
            </a:r>
            <a:r>
              <a:rPr lang="de-DE" sz="2400" dirty="0"/>
              <a:t> List </a:t>
            </a:r>
            <a:r>
              <a:rPr lang="de-DE" sz="2400" dirty="0" smtClean="0"/>
              <a:t>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FloatingActionButton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Toasts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SQLite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string.xml &amp; dimens.xml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Intent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Fragment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SharedPreferences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Theme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410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chgla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Breitbild</PresentationFormat>
  <Paragraphs>29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3</vt:lpstr>
      <vt:lpstr>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Pupka</dc:creator>
  <cp:lastModifiedBy>kevinkussyk@outlook.de</cp:lastModifiedBy>
  <cp:revision>63</cp:revision>
  <dcterms:created xsi:type="dcterms:W3CDTF">2014-12-04T08:32:36Z</dcterms:created>
  <dcterms:modified xsi:type="dcterms:W3CDTF">2017-06-30T22:20:05Z</dcterms:modified>
</cp:coreProperties>
</file>