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8"/>
  </p:notesMasterIdLst>
  <p:sldIdLst>
    <p:sldId id="256" r:id="rId2"/>
    <p:sldId id="257" r:id="rId3"/>
    <p:sldId id="288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C3"/>
    <a:srgbClr val="F1C5C5"/>
    <a:srgbClr val="E59797"/>
    <a:srgbClr val="33C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9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2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01CB-334B-4BC6-A424-3B715C523AAE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0318-1358-43A7-B8BC-7A8C06487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84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0318-1358-43A7-B8BC-7A8C06487B2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0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1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5240" y="6292334"/>
            <a:ext cx="1237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Categorizer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Kevin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Kussyk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Thomas Fahrenholz					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07.07.2017		</a:t>
            </a:r>
            <a:r>
              <a:rPr lang="de-DE" sz="1200" dirty="0" smtClean="0"/>
              <a:t>Folie </a:t>
            </a:r>
            <a:fld id="{BD564543-F8CD-416A-8DA8-BF47706DD89B}" type="slidenum">
              <a:rPr lang="de-DE" sz="1200" smtClean="0"/>
              <a:t>‹Nr.›</a:t>
            </a:fld>
            <a:r>
              <a:rPr lang="de-DE" sz="1200" dirty="0" smtClean="0"/>
              <a:t> von </a:t>
            </a:r>
            <a:r>
              <a:rPr lang="de-DE" sz="1200" dirty="0" smtClean="0"/>
              <a:t>6</a:t>
            </a:r>
            <a:endParaRPr lang="de-DE" sz="1200" dirty="0"/>
          </a:p>
        </p:txBody>
      </p:sp>
      <p:cxnSp>
        <p:nvCxnSpPr>
          <p:cNvPr id="3" name="Gerader Verbinder 2"/>
          <p:cNvCxnSpPr/>
          <p:nvPr userDrawn="1"/>
        </p:nvCxnSpPr>
        <p:spPr>
          <a:xfrm>
            <a:off x="560231" y="6227944"/>
            <a:ext cx="11050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570967" y="1048522"/>
            <a:ext cx="7278706" cy="1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14400" y="1916996"/>
            <a:ext cx="957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i="1" dirty="0" err="1" smtClean="0"/>
              <a:t>Categorizer</a:t>
            </a:r>
            <a:r>
              <a:rPr lang="de-DE" sz="4800" i="1" dirty="0" smtClean="0"/>
              <a:t> </a:t>
            </a:r>
            <a:endParaRPr lang="de-DE" sz="3200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914399" y="3343720"/>
            <a:ext cx="826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Veranstaltung: 	Programmierung mobiler Endgeräte</a:t>
            </a:r>
          </a:p>
          <a:p>
            <a:r>
              <a:rPr lang="de-DE" dirty="0" smtClean="0"/>
              <a:t>Dozent: 		Dipl. Ing. Wolfgang Wissel</a:t>
            </a:r>
          </a:p>
          <a:p>
            <a:r>
              <a:rPr lang="de-DE" dirty="0" smtClean="0"/>
              <a:t>Autoren:		Kevin </a:t>
            </a:r>
            <a:r>
              <a:rPr lang="de-DE" dirty="0" err="1" smtClean="0"/>
              <a:t>Kussyk</a:t>
            </a:r>
            <a:r>
              <a:rPr lang="de-DE" dirty="0" smtClean="0"/>
              <a:t> (32603)</a:t>
            </a:r>
            <a:br>
              <a:rPr lang="de-DE" dirty="0" smtClean="0"/>
            </a:br>
            <a:r>
              <a:rPr lang="de-DE" dirty="0" smtClean="0"/>
              <a:t>		Thomas Fahrenholz (32460)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Bremerhaven, 07.07.2017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14399" y="247879"/>
            <a:ext cx="5784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Hochschule Bremerhaven</a:t>
            </a:r>
          </a:p>
          <a:p>
            <a:r>
              <a:rPr lang="de-DE" dirty="0"/>
              <a:t>Studiengang Wirtschafts- / Informatik </a:t>
            </a:r>
            <a:r>
              <a:rPr lang="de-DE" dirty="0" err="1"/>
              <a:t>SoSe</a:t>
            </a:r>
            <a:r>
              <a:rPr lang="de-DE" dirty="0"/>
              <a:t> 2017</a:t>
            </a:r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80" y="1980637"/>
            <a:ext cx="796047" cy="7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354347" y="1521559"/>
            <a:ext cx="9178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rabicPeriod"/>
            </a:pPr>
            <a:r>
              <a:rPr lang="de-DE" sz="3600" dirty="0" smtClean="0"/>
              <a:t>Entwicklungsumgebung</a:t>
            </a:r>
            <a:endParaRPr lang="de-DE" sz="3600" dirty="0" smtClean="0"/>
          </a:p>
          <a:p>
            <a:pPr marL="742950" indent="-742950" algn="just">
              <a:buAutoNum type="arabicPeriod"/>
            </a:pPr>
            <a:r>
              <a:rPr lang="de-DE" sz="3600" dirty="0" smtClean="0"/>
              <a:t>Funktionen </a:t>
            </a:r>
            <a:r>
              <a:rPr lang="de-DE" sz="3600" dirty="0" smtClean="0"/>
              <a:t>der App</a:t>
            </a:r>
          </a:p>
          <a:p>
            <a:pPr marL="742950" indent="-742950" algn="just">
              <a:buAutoNum type="arabicPeriod"/>
            </a:pPr>
            <a:r>
              <a:rPr lang="de-DE" sz="3600" dirty="0" smtClean="0"/>
              <a:t>Technische </a:t>
            </a:r>
            <a:r>
              <a:rPr lang="de-DE" sz="3600" dirty="0" smtClean="0"/>
              <a:t>Mittel</a:t>
            </a:r>
            <a:endParaRPr lang="de-DE" sz="36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670937" y="227674"/>
            <a:ext cx="79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Gliederung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0988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670937" y="227674"/>
            <a:ext cx="79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Entwicklungsumgebung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497305" y="1770185"/>
            <a:ext cx="10379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Android Studio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SDK: Android 6.0 – 7.1.1 (API Level 23-25)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Zielgeräte: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Samsung </a:t>
            </a:r>
            <a:r>
              <a:rPr lang="de-DE" sz="2400" dirty="0" err="1" smtClean="0"/>
              <a:t>Galaxy</a:t>
            </a:r>
            <a:r>
              <a:rPr lang="de-DE" sz="2400" dirty="0" smtClean="0"/>
              <a:t> S6 Edge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Huawei</a:t>
            </a:r>
            <a:r>
              <a:rPr lang="de-DE" sz="2400" dirty="0" smtClean="0"/>
              <a:t> P8 Lite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Virtual Device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GitHub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004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670937" y="227674"/>
            <a:ext cx="79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Funktionen der App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497305" y="1770185"/>
            <a:ext cx="10379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Erstellung verschiedener Kategorien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Items </a:t>
            </a:r>
            <a:r>
              <a:rPr lang="de-DE" sz="2400" dirty="0" smtClean="0"/>
              <a:t>erstellen und den Kategorien hinzufügen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Kategorien und Items können bearbeitet und gelöscht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Beschreibungen zu Items hinzufügen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Nachtmodus möglich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Sprache </a:t>
            </a:r>
            <a:r>
              <a:rPr lang="de-DE" sz="2400" dirty="0" smtClean="0"/>
              <a:t>wechselbar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Benutzer-Benachrichtigungen via Toasts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Informations-, Warnungs-, Alarm- oder </a:t>
            </a:r>
            <a:r>
              <a:rPr lang="de-DE" sz="2400" dirty="0" smtClean="0"/>
              <a:t>Interaktionsdialoge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Dynamische Schriftgrößen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Portrait- &amp; Landschaftsmodus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Abfangen mögl. Fehlaktionen bzw. -eingaben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122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670937" y="227674"/>
            <a:ext cx="79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Technische Mittel</a:t>
            </a:r>
            <a:endParaRPr lang="de-DE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497305" y="1770185"/>
            <a:ext cx="10379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Expandable</a:t>
            </a:r>
            <a:r>
              <a:rPr lang="de-DE" sz="2000" dirty="0"/>
              <a:t> List </a:t>
            </a:r>
            <a:r>
              <a:rPr lang="de-DE" sz="2000" dirty="0" smtClean="0"/>
              <a:t>View mit eigenem Adapter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FloatingActionButton‘s</a:t>
            </a:r>
            <a:r>
              <a:rPr lang="de-DE" sz="2000" dirty="0" smtClean="0"/>
              <a:t> ink</a:t>
            </a:r>
            <a:r>
              <a:rPr lang="de-DE" sz="2000" dirty="0" smtClean="0"/>
              <a:t>l. Menü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Toasts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SQLite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Parcelable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Ressourcen: </a:t>
            </a:r>
            <a:r>
              <a:rPr lang="de-DE" sz="2000" dirty="0" err="1" smtClean="0"/>
              <a:t>string</a:t>
            </a:r>
            <a:r>
              <a:rPr lang="de-DE" sz="2000" dirty="0" smtClean="0"/>
              <a:t>, </a:t>
            </a:r>
            <a:r>
              <a:rPr lang="de-DE" sz="2000" dirty="0" err="1" smtClean="0"/>
              <a:t>dimens</a:t>
            </a:r>
            <a:r>
              <a:rPr lang="de-DE" sz="2000" dirty="0" smtClean="0"/>
              <a:t>, </a:t>
            </a:r>
            <a:r>
              <a:rPr lang="de-DE" sz="2000" dirty="0" err="1" smtClean="0"/>
              <a:t>colors</a:t>
            </a:r>
            <a:r>
              <a:rPr lang="de-DE" sz="2000" dirty="0" smtClean="0"/>
              <a:t>, </a:t>
            </a:r>
            <a:r>
              <a:rPr lang="de-DE" sz="2000" dirty="0" err="1" smtClean="0"/>
              <a:t>styles</a:t>
            </a:r>
            <a:r>
              <a:rPr lang="de-DE" sz="2000" dirty="0" smtClean="0"/>
              <a:t> usw.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Activities</a:t>
            </a:r>
            <a:r>
              <a:rPr lang="de-DE" sz="2000" dirty="0" smtClean="0"/>
              <a:t> &amp; </a:t>
            </a:r>
            <a:r>
              <a:rPr lang="de-DE" sz="2000" dirty="0" err="1" smtClean="0"/>
              <a:t>Intents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Fragment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SharedPreferences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Theme</a:t>
            </a:r>
            <a:endParaRPr lang="de-D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Dialoge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Action Bar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…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410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79897" y="5674219"/>
            <a:ext cx="1037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2400" dirty="0" smtClean="0"/>
              <a:t>Vielen Dank für Ihre Aufmerksamkeit!</a:t>
            </a:r>
            <a:endParaRPr lang="de-DE" sz="2400" dirty="0"/>
          </a:p>
        </p:txBody>
      </p:sp>
      <p:pic>
        <p:nvPicPr>
          <p:cNvPr id="4" name="Grafik 3" descr="C:\Users\Thomas\Desktop\light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82"/>
          <a:stretch/>
        </p:blipFill>
        <p:spPr bwMode="auto">
          <a:xfrm>
            <a:off x="4764040" y="1253490"/>
            <a:ext cx="2663920" cy="4351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6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chgla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Breitbild</PresentationFormat>
  <Paragraphs>52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 3</vt:lpstr>
      <vt:lpstr>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Pupka</dc:creator>
  <cp:lastModifiedBy>Thomas Schrul</cp:lastModifiedBy>
  <cp:revision>73</cp:revision>
  <dcterms:created xsi:type="dcterms:W3CDTF">2014-12-04T08:32:36Z</dcterms:created>
  <dcterms:modified xsi:type="dcterms:W3CDTF">2017-07-05T10:03:39Z</dcterms:modified>
</cp:coreProperties>
</file>