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3F5CC9-1EA6-4269-8823-E6B9A4E7F108}">
  <a:tblStyle styleId="{BF3F5CC9-1EA6-4269-8823-E6B9A4E7F1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264" y="144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Онлайн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Roboto"/>
                <a:ea typeface="Roboto"/>
                <a:cs typeface="Roboto"/>
                <a:sym typeface="Roboto"/>
              </a:rPr>
              <a:t>образование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Выводы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515379367"/>
              </p:ext>
            </p:extLst>
          </p:nvPr>
        </p:nvGraphicFramePr>
        <p:xfrm>
          <a:off x="952500" y="1544194"/>
          <a:ext cx="7239000" cy="2641254"/>
        </p:xfrm>
        <a:graphic>
          <a:graphicData uri="http://schemas.openxmlformats.org/drawingml/2006/table">
            <a:tbl>
              <a:tblPr>
                <a:noFill/>
                <a:tableStyleId>{BF3F5CC9-1EA6-4269-8823-E6B9A4E7F108}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Поставленные изначально задачи выполнены. В каждом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csv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файле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~ 1.5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млн записей, даг отрабатывает за 3-5 мин на пользовательской машине (не сервер). Результат считаю приемлемым.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В качестве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BI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инструмента изначально планировалось использовать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superset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 но из коробки 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superset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никак не захотел </a:t>
                      </a:r>
                      <a:r>
                        <a:rPr lang="ru-RU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коннектить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к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postgresql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metabase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такой проблемы не возникло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Последняя версия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airflow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ru-RU" sz="1200" dirty="0"/>
                        <a:t>2.10.5) в </a:t>
                      </a:r>
                      <a:r>
                        <a:rPr lang="en-US" sz="1200" dirty="0"/>
                        <a:t>docker </a:t>
                      </a:r>
                      <a:r>
                        <a:rPr lang="ru-RU" sz="1200" dirty="0"/>
                        <a:t>контейнере упрямо не хотела обрабатывать параметр «</a:t>
                      </a:r>
                      <a:r>
                        <a:rPr lang="en-US" sz="1200" dirty="0"/>
                        <a:t>_PIP_ADDITIONAL_REQUIREMENTS</a:t>
                      </a:r>
                      <a:r>
                        <a:rPr lang="ru-RU" sz="1200" dirty="0"/>
                        <a:t>» для установки дополнительных библиотек с версией 2.10.</a:t>
                      </a:r>
                      <a:r>
                        <a:rPr lang="en-US" sz="1200" dirty="0"/>
                        <a:t>3</a:t>
                      </a:r>
                      <a:r>
                        <a:rPr lang="ru-RU" sz="1200" dirty="0"/>
                        <a:t> проблем не возникло, все установилось, также подхватились переменные окружения для авторизации по </a:t>
                      </a:r>
                      <a:r>
                        <a:rPr lang="en-US" sz="1200" dirty="0"/>
                        <a:t>Kaggle API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Тема: Система автоматической обработки, хранения и анализа данных о поездках в такси 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Карпов Кирилл 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Программист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ООО «ДелоТех»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346BA9-7B2E-419E-8A0E-D98CF9740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85" y="2946304"/>
            <a:ext cx="1409435" cy="15236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Схемы/архитектура</a:t>
            </a:r>
            <a:endParaRPr lang="ru-RU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r>
              <a:rPr lang="ru-RU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-RU" sz="1300" dirty="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cxnSpLocks/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cxnSpLocks/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cxnSpLocks/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проекта</a:t>
            </a:r>
            <a:endParaRPr dirty="0"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402465892"/>
              </p:ext>
            </p:extLst>
          </p:nvPr>
        </p:nvGraphicFramePr>
        <p:xfrm>
          <a:off x="952500" y="1544194"/>
          <a:ext cx="7239000" cy="926446"/>
        </p:xfrm>
        <a:graphic>
          <a:graphicData uri="http://schemas.openxmlformats.org/drawingml/2006/table">
            <a:tbl>
              <a:tblPr>
                <a:noFill/>
                <a:tableStyleId>{BF3F5CC9-1EA6-4269-8823-E6B9A4E7F108}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Научиться применять полученные знания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Разработать систему автоматической загрузки, хранения и анализа данных из датасета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Kaggle</a:t>
                      </a: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3467242078"/>
              </p:ext>
            </p:extLst>
          </p:nvPr>
        </p:nvGraphicFramePr>
        <p:xfrm>
          <a:off x="952500" y="1544194"/>
          <a:ext cx="7239000" cy="1047912"/>
        </p:xfrm>
        <a:graphic>
          <a:graphicData uri="http://schemas.openxmlformats.org/drawingml/2006/table">
            <a:tbl>
              <a:tblPr>
                <a:noFill/>
                <a:tableStyleId>{BF3F5CC9-1EA6-4269-8823-E6B9A4E7F108}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оркестратор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Apache Airflow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СУБД 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для хранения данных, витрин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Подобрать источник данных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поездки такси</a:t>
                      </a: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r>
                        <a:rPr lang="ru-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, сделать аналитику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612522931"/>
              </p:ext>
            </p:extLst>
          </p:nvPr>
        </p:nvGraphicFramePr>
        <p:xfrm>
          <a:off x="952500" y="1544194"/>
          <a:ext cx="7239000" cy="1397216"/>
        </p:xfrm>
        <a:graphic>
          <a:graphicData uri="http://schemas.openxmlformats.org/drawingml/2006/table">
            <a:tbl>
              <a:tblPr>
                <a:noFill/>
                <a:tableStyleId>{BF3F5CC9-1EA6-4269-8823-E6B9A4E7F108}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Docker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Apache Airflow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Metabase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Схемы (архитектура, БД)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C31EFD-C80D-4D3A-8C4D-F1AD5F3A9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93" y="3280210"/>
            <a:ext cx="6992470" cy="11021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5F40AEE-001F-428C-AFDA-E60F3C0AA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993" y="1136135"/>
            <a:ext cx="6858000" cy="16886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Что получилось</a:t>
            </a:r>
            <a:endParaRPr sz="3000"/>
          </a:p>
        </p:txBody>
      </p:sp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97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ru-RU" dirty="0">
                <a:latin typeface="Roboto"/>
                <a:ea typeface="Roboto"/>
                <a:cs typeface="Roboto"/>
                <a:sym typeface="Roboto"/>
              </a:rPr>
              <a:t>Демонстрация работы приложения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A37904-50DB-4FF6-BEE1-5D84818E0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915" y="392850"/>
            <a:ext cx="4191410" cy="29919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2FBCA9-7AFB-4C8E-82A7-3D97DC01A5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016"/>
          <a:stretch/>
        </p:blipFill>
        <p:spPr>
          <a:xfrm>
            <a:off x="894229" y="1888835"/>
            <a:ext cx="3455895" cy="27762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240</Words>
  <Application>Microsoft Office PowerPoint</Application>
  <PresentationFormat>Экран (16:9)</PresentationFormat>
  <Paragraphs>50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Roboto</vt:lpstr>
      <vt:lpstr>Courier New</vt:lpstr>
      <vt:lpstr>Arial</vt:lpstr>
      <vt:lpstr>Светлая тема</vt:lpstr>
      <vt:lpstr>Онлайн образование</vt:lpstr>
      <vt:lpstr>Меня хорошо видно &amp;&amp; слышно?</vt:lpstr>
      <vt:lpstr>Защита проекта Тема: Система автоматической обработки, хранения и анализа данных о поездках в такси   </vt:lpstr>
      <vt:lpstr>План защиты </vt:lpstr>
      <vt:lpstr>Цели проекта</vt:lpstr>
      <vt:lpstr>Что планировалось </vt:lpstr>
      <vt:lpstr>Используемые технологии  </vt:lpstr>
      <vt:lpstr>Схемы (архитектура, БД)   </vt:lpstr>
      <vt:lpstr>Что получилось</vt:lpstr>
      <vt:lpstr>Выводы  </vt:lpstr>
      <vt:lpstr>Спасибо за внимание!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образование</dc:title>
  <cp:lastModifiedBy>KKV</cp:lastModifiedBy>
  <cp:revision>24</cp:revision>
  <dcterms:modified xsi:type="dcterms:W3CDTF">2025-03-02T11:22:11Z</dcterms:modified>
</cp:coreProperties>
</file>