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handoutMasterIdLst>
    <p:handoutMasterId r:id="rId20"/>
  </p:handoutMasterIdLst>
  <p:sldIdLst>
    <p:sldId id="256" r:id="rId5"/>
    <p:sldId id="257" r:id="rId6"/>
    <p:sldId id="260" r:id="rId7"/>
    <p:sldId id="258" r:id="rId8"/>
    <p:sldId id="286" r:id="rId9"/>
    <p:sldId id="287" r:id="rId10"/>
    <p:sldId id="261" r:id="rId11"/>
    <p:sldId id="283" r:id="rId12"/>
    <p:sldId id="288" r:id="rId13"/>
    <p:sldId id="292" r:id="rId14"/>
    <p:sldId id="291" r:id="rId15"/>
    <p:sldId id="290" r:id="rId16"/>
    <p:sldId id="289" r:id="rId17"/>
    <p:sldId id="26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3" autoAdjust="0"/>
    <p:restoredTop sz="94660"/>
  </p:normalViewPr>
  <p:slideViewPr>
    <p:cSldViewPr snapToGrid="0">
      <p:cViewPr varScale="1">
        <p:scale>
          <a:sx n="114" d="100"/>
          <a:sy n="114" d="100"/>
        </p:scale>
        <p:origin x="414" y="114"/>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C22434F-272D-4F29-B3E0-2DAFD0C416C8}" type="doc">
      <dgm:prSet loTypeId="urn:microsoft.com/office/officeart/2005/8/layout/hList1" loCatId="list" qsTypeId="urn:microsoft.com/office/officeart/2005/8/quickstyle/simple1" qsCatId="simple" csTypeId="urn:microsoft.com/office/officeart/2005/8/colors/accent1_2" csCatId="accent1"/>
      <dgm:spPr/>
      <dgm:t>
        <a:bodyPr/>
        <a:lstStyle/>
        <a:p>
          <a:endParaRPr lang="en-US"/>
        </a:p>
      </dgm:t>
    </dgm:pt>
    <dgm:pt modelId="{760C91F4-EAC3-48D7-9CD5-55CBCF37F07C}">
      <dgm:prSet/>
      <dgm:spPr/>
      <dgm:t>
        <a:bodyPr/>
        <a:lstStyle/>
        <a:p>
          <a:r>
            <a:rPr lang="en-US"/>
            <a:t>Contents:</a:t>
          </a:r>
        </a:p>
      </dgm:t>
    </dgm:pt>
    <dgm:pt modelId="{4909CCC1-0513-4135-B72E-60F422EE4253}" type="parTrans" cxnId="{1A22326B-FC25-4364-BA16-795A2C156078}">
      <dgm:prSet/>
      <dgm:spPr/>
      <dgm:t>
        <a:bodyPr/>
        <a:lstStyle/>
        <a:p>
          <a:endParaRPr lang="en-US"/>
        </a:p>
      </dgm:t>
    </dgm:pt>
    <dgm:pt modelId="{C1316EAA-30F0-4181-A8BA-7B2ADC4D4389}" type="sibTrans" cxnId="{1A22326B-FC25-4364-BA16-795A2C156078}">
      <dgm:prSet/>
      <dgm:spPr/>
      <dgm:t>
        <a:bodyPr/>
        <a:lstStyle/>
        <a:p>
          <a:endParaRPr lang="en-US"/>
        </a:p>
      </dgm:t>
    </dgm:pt>
    <dgm:pt modelId="{B7197309-96F3-4900-B99F-F676193D41E6}">
      <dgm:prSet/>
      <dgm:spPr/>
      <dgm:t>
        <a:bodyPr/>
        <a:lstStyle/>
        <a:p>
          <a:r>
            <a:rPr lang="en-US" dirty="0"/>
            <a:t>Abstract</a:t>
          </a:r>
        </a:p>
      </dgm:t>
    </dgm:pt>
    <dgm:pt modelId="{A42EC582-FD41-4370-9404-1FA353130157}" type="parTrans" cxnId="{DD31EDF5-D87B-4398-BD7B-8BC52B72EE61}">
      <dgm:prSet/>
      <dgm:spPr/>
      <dgm:t>
        <a:bodyPr/>
        <a:lstStyle/>
        <a:p>
          <a:endParaRPr lang="en-US"/>
        </a:p>
      </dgm:t>
    </dgm:pt>
    <dgm:pt modelId="{04821379-1244-4D8A-92AA-949F19084653}" type="sibTrans" cxnId="{DD31EDF5-D87B-4398-BD7B-8BC52B72EE61}">
      <dgm:prSet/>
      <dgm:spPr/>
      <dgm:t>
        <a:bodyPr/>
        <a:lstStyle/>
        <a:p>
          <a:endParaRPr lang="en-US"/>
        </a:p>
      </dgm:t>
    </dgm:pt>
    <dgm:pt modelId="{9AA854EF-6069-4685-B24D-59DE375B213B}">
      <dgm:prSet/>
      <dgm:spPr/>
      <dgm:t>
        <a:bodyPr/>
        <a:lstStyle/>
        <a:p>
          <a:r>
            <a:rPr lang="en-US" dirty="0"/>
            <a:t>Packages &amp; tools used</a:t>
          </a:r>
        </a:p>
      </dgm:t>
    </dgm:pt>
    <dgm:pt modelId="{1812DEEA-F4BB-4B64-B417-8F8FB90B3979}" type="parTrans" cxnId="{A59F5780-1DAC-4A3F-A533-56056589C273}">
      <dgm:prSet/>
      <dgm:spPr/>
      <dgm:t>
        <a:bodyPr/>
        <a:lstStyle/>
        <a:p>
          <a:endParaRPr lang="en-US"/>
        </a:p>
      </dgm:t>
    </dgm:pt>
    <dgm:pt modelId="{8B771CDB-12BD-4470-A98E-385098F05054}" type="sibTrans" cxnId="{A59F5780-1DAC-4A3F-A533-56056589C273}">
      <dgm:prSet/>
      <dgm:spPr/>
      <dgm:t>
        <a:bodyPr/>
        <a:lstStyle/>
        <a:p>
          <a:endParaRPr lang="en-US"/>
        </a:p>
      </dgm:t>
    </dgm:pt>
    <dgm:pt modelId="{2962B6F5-1C20-4301-8D3B-CD250F19742A}">
      <dgm:prSet/>
      <dgm:spPr/>
      <dgm:t>
        <a:bodyPr/>
        <a:lstStyle/>
        <a:p>
          <a:r>
            <a:rPr lang="en-US" dirty="0"/>
            <a:t>Problem Statements</a:t>
          </a:r>
        </a:p>
      </dgm:t>
    </dgm:pt>
    <dgm:pt modelId="{E8280FFD-6518-418E-A16E-BBB46877C183}" type="parTrans" cxnId="{581747E5-D4C1-4E6B-8009-7AE46560A9C5}">
      <dgm:prSet/>
      <dgm:spPr/>
      <dgm:t>
        <a:bodyPr/>
        <a:lstStyle/>
        <a:p>
          <a:endParaRPr lang="en-US"/>
        </a:p>
      </dgm:t>
    </dgm:pt>
    <dgm:pt modelId="{0318D5BA-42D4-49CE-BAC3-A162AD477B8B}" type="sibTrans" cxnId="{581747E5-D4C1-4E6B-8009-7AE46560A9C5}">
      <dgm:prSet/>
      <dgm:spPr/>
      <dgm:t>
        <a:bodyPr/>
        <a:lstStyle/>
        <a:p>
          <a:endParaRPr lang="en-US"/>
        </a:p>
      </dgm:t>
    </dgm:pt>
    <dgm:pt modelId="{9054338C-8D3A-49A6-8CD0-573AD99C5160}">
      <dgm:prSet/>
      <dgm:spPr/>
      <dgm:t>
        <a:bodyPr/>
        <a:lstStyle/>
        <a:p>
          <a:r>
            <a:rPr lang="en-US"/>
            <a:t>Implemntation </a:t>
          </a:r>
        </a:p>
      </dgm:t>
    </dgm:pt>
    <dgm:pt modelId="{B3969418-3EFE-4B93-8FCC-496AE54BC00C}" type="parTrans" cxnId="{BD2F73BB-B047-493E-93E1-4E8705924E4D}">
      <dgm:prSet/>
      <dgm:spPr/>
      <dgm:t>
        <a:bodyPr/>
        <a:lstStyle/>
        <a:p>
          <a:endParaRPr lang="en-US"/>
        </a:p>
      </dgm:t>
    </dgm:pt>
    <dgm:pt modelId="{168C222B-9587-49DC-8099-26F4FB646C20}" type="sibTrans" cxnId="{BD2F73BB-B047-493E-93E1-4E8705924E4D}">
      <dgm:prSet/>
      <dgm:spPr/>
      <dgm:t>
        <a:bodyPr/>
        <a:lstStyle/>
        <a:p>
          <a:endParaRPr lang="en-US"/>
        </a:p>
      </dgm:t>
    </dgm:pt>
    <dgm:pt modelId="{0AFA8EBC-6E94-471B-905F-59924A4BF86A}">
      <dgm:prSet/>
      <dgm:spPr/>
      <dgm:t>
        <a:bodyPr/>
        <a:lstStyle/>
        <a:p>
          <a:r>
            <a:rPr lang="en-US"/>
            <a:t>Output</a:t>
          </a:r>
        </a:p>
      </dgm:t>
    </dgm:pt>
    <dgm:pt modelId="{A39253C0-7207-4A3D-B76A-F933AE09CA01}" type="parTrans" cxnId="{6920D69F-28F6-4DDB-9D5C-DF6AB91737C0}">
      <dgm:prSet/>
      <dgm:spPr/>
      <dgm:t>
        <a:bodyPr/>
        <a:lstStyle/>
        <a:p>
          <a:endParaRPr lang="en-US"/>
        </a:p>
      </dgm:t>
    </dgm:pt>
    <dgm:pt modelId="{F7139B08-37A6-46B7-B550-EE0B14321D06}" type="sibTrans" cxnId="{6920D69F-28F6-4DDB-9D5C-DF6AB91737C0}">
      <dgm:prSet/>
      <dgm:spPr/>
      <dgm:t>
        <a:bodyPr/>
        <a:lstStyle/>
        <a:p>
          <a:endParaRPr lang="en-US"/>
        </a:p>
      </dgm:t>
    </dgm:pt>
    <dgm:pt modelId="{82F5E431-45CE-41CD-9057-997A4EDF4508}" type="pres">
      <dgm:prSet presAssocID="{2C22434F-272D-4F29-B3E0-2DAFD0C416C8}" presName="Name0" presStyleCnt="0">
        <dgm:presLayoutVars>
          <dgm:dir/>
          <dgm:animLvl val="lvl"/>
          <dgm:resizeHandles val="exact"/>
        </dgm:presLayoutVars>
      </dgm:prSet>
      <dgm:spPr/>
    </dgm:pt>
    <dgm:pt modelId="{465EE1EF-6144-427F-ACD8-CE2D5B0B2EB2}" type="pres">
      <dgm:prSet presAssocID="{760C91F4-EAC3-48D7-9CD5-55CBCF37F07C}" presName="composite" presStyleCnt="0"/>
      <dgm:spPr/>
    </dgm:pt>
    <dgm:pt modelId="{62BEF453-1671-49DE-8173-64ABD304083E}" type="pres">
      <dgm:prSet presAssocID="{760C91F4-EAC3-48D7-9CD5-55CBCF37F07C}" presName="parTx" presStyleLbl="alignNode1" presStyleIdx="0" presStyleCnt="1" custLinFactNeighborX="-493" custLinFactNeighborY="-26008">
        <dgm:presLayoutVars>
          <dgm:chMax val="0"/>
          <dgm:chPref val="0"/>
          <dgm:bulletEnabled val="1"/>
        </dgm:presLayoutVars>
      </dgm:prSet>
      <dgm:spPr/>
    </dgm:pt>
    <dgm:pt modelId="{9509BC6D-548A-4B3F-A466-7B993606A4A5}" type="pres">
      <dgm:prSet presAssocID="{760C91F4-EAC3-48D7-9CD5-55CBCF37F07C}" presName="desTx" presStyleLbl="alignAccFollowNode1" presStyleIdx="0" presStyleCnt="1" custLinFactNeighborX="-1233" custLinFactNeighborY="2729">
        <dgm:presLayoutVars>
          <dgm:bulletEnabled val="1"/>
        </dgm:presLayoutVars>
      </dgm:prSet>
      <dgm:spPr/>
    </dgm:pt>
  </dgm:ptLst>
  <dgm:cxnLst>
    <dgm:cxn modelId="{1A22326B-FC25-4364-BA16-795A2C156078}" srcId="{2C22434F-272D-4F29-B3E0-2DAFD0C416C8}" destId="{760C91F4-EAC3-48D7-9CD5-55CBCF37F07C}" srcOrd="0" destOrd="0" parTransId="{4909CCC1-0513-4135-B72E-60F422EE4253}" sibTransId="{C1316EAA-30F0-4181-A8BA-7B2ADC4D4389}"/>
    <dgm:cxn modelId="{CDD5676B-63C4-4FFA-9A38-15991131843D}" type="presOf" srcId="{760C91F4-EAC3-48D7-9CD5-55CBCF37F07C}" destId="{62BEF453-1671-49DE-8173-64ABD304083E}" srcOrd="0" destOrd="0" presId="urn:microsoft.com/office/officeart/2005/8/layout/hList1"/>
    <dgm:cxn modelId="{7625B575-C18B-43BE-9B12-CAB52F51A325}" type="presOf" srcId="{B7197309-96F3-4900-B99F-F676193D41E6}" destId="{9509BC6D-548A-4B3F-A466-7B993606A4A5}" srcOrd="0" destOrd="0" presId="urn:microsoft.com/office/officeart/2005/8/layout/hList1"/>
    <dgm:cxn modelId="{EF35EC78-AB3E-4A36-AD18-269E6ECBED7A}" type="presOf" srcId="{2C22434F-272D-4F29-B3E0-2DAFD0C416C8}" destId="{82F5E431-45CE-41CD-9057-997A4EDF4508}" srcOrd="0" destOrd="0" presId="urn:microsoft.com/office/officeart/2005/8/layout/hList1"/>
    <dgm:cxn modelId="{A59F5780-1DAC-4A3F-A533-56056589C273}" srcId="{760C91F4-EAC3-48D7-9CD5-55CBCF37F07C}" destId="{9AA854EF-6069-4685-B24D-59DE375B213B}" srcOrd="1" destOrd="0" parTransId="{1812DEEA-F4BB-4B64-B417-8F8FB90B3979}" sibTransId="{8B771CDB-12BD-4470-A98E-385098F05054}"/>
    <dgm:cxn modelId="{CB7D2995-E8DB-4264-A0D4-C44F0F9BCC8C}" type="presOf" srcId="{9AA854EF-6069-4685-B24D-59DE375B213B}" destId="{9509BC6D-548A-4B3F-A466-7B993606A4A5}" srcOrd="0" destOrd="1" presId="urn:microsoft.com/office/officeart/2005/8/layout/hList1"/>
    <dgm:cxn modelId="{6920D69F-28F6-4DDB-9D5C-DF6AB91737C0}" srcId="{760C91F4-EAC3-48D7-9CD5-55CBCF37F07C}" destId="{0AFA8EBC-6E94-471B-905F-59924A4BF86A}" srcOrd="4" destOrd="0" parTransId="{A39253C0-7207-4A3D-B76A-F933AE09CA01}" sibTransId="{F7139B08-37A6-46B7-B550-EE0B14321D06}"/>
    <dgm:cxn modelId="{BD2F73BB-B047-493E-93E1-4E8705924E4D}" srcId="{760C91F4-EAC3-48D7-9CD5-55CBCF37F07C}" destId="{9054338C-8D3A-49A6-8CD0-573AD99C5160}" srcOrd="3" destOrd="0" parTransId="{B3969418-3EFE-4B93-8FCC-496AE54BC00C}" sibTransId="{168C222B-9587-49DC-8099-26F4FB646C20}"/>
    <dgm:cxn modelId="{FA44B3BD-CD64-49D5-B523-49AA42FD92C5}" type="presOf" srcId="{0AFA8EBC-6E94-471B-905F-59924A4BF86A}" destId="{9509BC6D-548A-4B3F-A466-7B993606A4A5}" srcOrd="0" destOrd="4" presId="urn:microsoft.com/office/officeart/2005/8/layout/hList1"/>
    <dgm:cxn modelId="{D936B4BE-338F-4635-819C-C15C0BC273F9}" type="presOf" srcId="{2962B6F5-1C20-4301-8D3B-CD250F19742A}" destId="{9509BC6D-548A-4B3F-A466-7B993606A4A5}" srcOrd="0" destOrd="2" presId="urn:microsoft.com/office/officeart/2005/8/layout/hList1"/>
    <dgm:cxn modelId="{581747E5-D4C1-4E6B-8009-7AE46560A9C5}" srcId="{760C91F4-EAC3-48D7-9CD5-55CBCF37F07C}" destId="{2962B6F5-1C20-4301-8D3B-CD250F19742A}" srcOrd="2" destOrd="0" parTransId="{E8280FFD-6518-418E-A16E-BBB46877C183}" sibTransId="{0318D5BA-42D4-49CE-BAC3-A162AD477B8B}"/>
    <dgm:cxn modelId="{65BDE1EF-A180-4C87-BF53-8F5342531A20}" type="presOf" srcId="{9054338C-8D3A-49A6-8CD0-573AD99C5160}" destId="{9509BC6D-548A-4B3F-A466-7B993606A4A5}" srcOrd="0" destOrd="3" presId="urn:microsoft.com/office/officeart/2005/8/layout/hList1"/>
    <dgm:cxn modelId="{DD31EDF5-D87B-4398-BD7B-8BC52B72EE61}" srcId="{760C91F4-EAC3-48D7-9CD5-55CBCF37F07C}" destId="{B7197309-96F3-4900-B99F-F676193D41E6}" srcOrd="0" destOrd="0" parTransId="{A42EC582-FD41-4370-9404-1FA353130157}" sibTransId="{04821379-1244-4D8A-92AA-949F19084653}"/>
    <dgm:cxn modelId="{5C87DCA2-019A-4AD9-B357-CB47B422BBBE}" type="presParOf" srcId="{82F5E431-45CE-41CD-9057-997A4EDF4508}" destId="{465EE1EF-6144-427F-ACD8-CE2D5B0B2EB2}" srcOrd="0" destOrd="0" presId="urn:microsoft.com/office/officeart/2005/8/layout/hList1"/>
    <dgm:cxn modelId="{B18A642F-256D-42F7-8080-664723405CE4}" type="presParOf" srcId="{465EE1EF-6144-427F-ACD8-CE2D5B0B2EB2}" destId="{62BEF453-1671-49DE-8173-64ABD304083E}" srcOrd="0" destOrd="0" presId="urn:microsoft.com/office/officeart/2005/8/layout/hList1"/>
    <dgm:cxn modelId="{7C1A085C-888B-493E-BA87-6CD666CE220E}" type="presParOf" srcId="{465EE1EF-6144-427F-ACD8-CE2D5B0B2EB2}" destId="{9509BC6D-548A-4B3F-A466-7B993606A4A5}"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754F6B0-9AEF-411C-B6EC-055980BDFF0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09B2F1D5-E150-409E-99BF-86B364D7E360}">
      <dgm:prSet/>
      <dgm:spPr/>
      <dgm:t>
        <a:bodyPr/>
        <a:lstStyle/>
        <a:p>
          <a:r>
            <a:rPr lang="en-US"/>
            <a:t>Flask</a:t>
          </a:r>
        </a:p>
      </dgm:t>
    </dgm:pt>
    <dgm:pt modelId="{1E1CB6AA-16F8-4441-928B-C634F12139DC}" type="parTrans" cxnId="{D910BC89-D23C-496D-8DD3-67C8179127E1}">
      <dgm:prSet/>
      <dgm:spPr/>
      <dgm:t>
        <a:bodyPr/>
        <a:lstStyle/>
        <a:p>
          <a:endParaRPr lang="en-US"/>
        </a:p>
      </dgm:t>
    </dgm:pt>
    <dgm:pt modelId="{58AC1472-57D3-4C3B-A075-844F185DC5D1}" type="sibTrans" cxnId="{D910BC89-D23C-496D-8DD3-67C8179127E1}">
      <dgm:prSet/>
      <dgm:spPr/>
      <dgm:t>
        <a:bodyPr/>
        <a:lstStyle/>
        <a:p>
          <a:endParaRPr lang="en-US"/>
        </a:p>
      </dgm:t>
    </dgm:pt>
    <dgm:pt modelId="{09D4C7BC-37A1-42A6-9963-9FCFB9D9A5D9}">
      <dgm:prSet/>
      <dgm:spPr/>
      <dgm:t>
        <a:bodyPr/>
        <a:lstStyle/>
        <a:p>
          <a:r>
            <a:rPr lang="en-US"/>
            <a:t>Numpy</a:t>
          </a:r>
        </a:p>
      </dgm:t>
    </dgm:pt>
    <dgm:pt modelId="{FBF2E696-9372-44CF-809C-52F95F4501CA}" type="parTrans" cxnId="{2FA96827-55EE-4387-84EF-6367284DAF61}">
      <dgm:prSet/>
      <dgm:spPr/>
      <dgm:t>
        <a:bodyPr/>
        <a:lstStyle/>
        <a:p>
          <a:endParaRPr lang="en-US"/>
        </a:p>
      </dgm:t>
    </dgm:pt>
    <dgm:pt modelId="{F725B63B-0499-4774-BDC9-6B3109C26862}" type="sibTrans" cxnId="{2FA96827-55EE-4387-84EF-6367284DAF61}">
      <dgm:prSet/>
      <dgm:spPr/>
      <dgm:t>
        <a:bodyPr/>
        <a:lstStyle/>
        <a:p>
          <a:endParaRPr lang="en-US"/>
        </a:p>
      </dgm:t>
    </dgm:pt>
    <dgm:pt modelId="{5DE2FDF6-2BC0-4D57-AF48-8279B323A654}">
      <dgm:prSet/>
      <dgm:spPr/>
      <dgm:t>
        <a:bodyPr/>
        <a:lstStyle/>
        <a:p>
          <a:r>
            <a:rPr lang="en-US"/>
            <a:t>Pandas</a:t>
          </a:r>
        </a:p>
      </dgm:t>
    </dgm:pt>
    <dgm:pt modelId="{C8B796CD-4777-474D-8586-7E323E443096}" type="parTrans" cxnId="{1B49215D-8C41-4B57-9FA6-9A4EF383035A}">
      <dgm:prSet/>
      <dgm:spPr/>
      <dgm:t>
        <a:bodyPr/>
        <a:lstStyle/>
        <a:p>
          <a:endParaRPr lang="en-US"/>
        </a:p>
      </dgm:t>
    </dgm:pt>
    <dgm:pt modelId="{E7383026-A316-4EA9-8DEA-D13DC5D23E5B}" type="sibTrans" cxnId="{1B49215D-8C41-4B57-9FA6-9A4EF383035A}">
      <dgm:prSet/>
      <dgm:spPr/>
      <dgm:t>
        <a:bodyPr/>
        <a:lstStyle/>
        <a:p>
          <a:endParaRPr lang="en-US"/>
        </a:p>
      </dgm:t>
    </dgm:pt>
    <dgm:pt modelId="{E8B2957A-0554-43A7-B5FB-46DCB637C1B2}">
      <dgm:prSet/>
      <dgm:spPr/>
      <dgm:t>
        <a:bodyPr/>
        <a:lstStyle/>
        <a:p>
          <a:r>
            <a:rPr lang="en-US"/>
            <a:t>Matploylib</a:t>
          </a:r>
        </a:p>
      </dgm:t>
    </dgm:pt>
    <dgm:pt modelId="{4351EE93-2943-46EB-A0DA-B983730955AD}" type="parTrans" cxnId="{1AAFC2FF-DB3E-4F47-A2F5-E2445ABE5C21}">
      <dgm:prSet/>
      <dgm:spPr/>
      <dgm:t>
        <a:bodyPr/>
        <a:lstStyle/>
        <a:p>
          <a:endParaRPr lang="en-US"/>
        </a:p>
      </dgm:t>
    </dgm:pt>
    <dgm:pt modelId="{875D93F0-DE63-4C70-A621-193C2D10B989}" type="sibTrans" cxnId="{1AAFC2FF-DB3E-4F47-A2F5-E2445ABE5C21}">
      <dgm:prSet/>
      <dgm:spPr/>
      <dgm:t>
        <a:bodyPr/>
        <a:lstStyle/>
        <a:p>
          <a:endParaRPr lang="en-US"/>
        </a:p>
      </dgm:t>
    </dgm:pt>
    <dgm:pt modelId="{0054FD13-D516-4C40-B5ED-39CE4ABD163A}">
      <dgm:prSet/>
      <dgm:spPr/>
      <dgm:t>
        <a:bodyPr/>
        <a:lstStyle/>
        <a:p>
          <a:r>
            <a:rPr lang="en-US"/>
            <a:t>Statsmodels</a:t>
          </a:r>
        </a:p>
      </dgm:t>
    </dgm:pt>
    <dgm:pt modelId="{64062A40-8197-427A-8CA5-27D76FB0698F}" type="parTrans" cxnId="{E006D0D1-2880-4049-961F-D72E8792303F}">
      <dgm:prSet/>
      <dgm:spPr/>
      <dgm:t>
        <a:bodyPr/>
        <a:lstStyle/>
        <a:p>
          <a:endParaRPr lang="en-US"/>
        </a:p>
      </dgm:t>
    </dgm:pt>
    <dgm:pt modelId="{44A9A027-97C1-4EA9-A47D-1FCC6B31DCDC}" type="sibTrans" cxnId="{E006D0D1-2880-4049-961F-D72E8792303F}">
      <dgm:prSet/>
      <dgm:spPr/>
      <dgm:t>
        <a:bodyPr/>
        <a:lstStyle/>
        <a:p>
          <a:endParaRPr lang="en-US"/>
        </a:p>
      </dgm:t>
    </dgm:pt>
    <dgm:pt modelId="{B2B2CEFB-9963-4D83-86C3-2C8419E18340}">
      <dgm:prSet/>
      <dgm:spPr/>
      <dgm:t>
        <a:bodyPr/>
        <a:lstStyle/>
        <a:p>
          <a:r>
            <a:rPr lang="en-US"/>
            <a:t>Html, Css , Java Script</a:t>
          </a:r>
        </a:p>
      </dgm:t>
    </dgm:pt>
    <dgm:pt modelId="{B08C1B93-07A7-4E29-BB12-E3AE1F571157}" type="parTrans" cxnId="{E624B235-11CF-477D-8969-F9065F805BB4}">
      <dgm:prSet/>
      <dgm:spPr/>
      <dgm:t>
        <a:bodyPr/>
        <a:lstStyle/>
        <a:p>
          <a:endParaRPr lang="en-US"/>
        </a:p>
      </dgm:t>
    </dgm:pt>
    <dgm:pt modelId="{080BAC4A-58C9-4FC7-B913-6D0A324CBF1A}" type="sibTrans" cxnId="{E624B235-11CF-477D-8969-F9065F805BB4}">
      <dgm:prSet/>
      <dgm:spPr/>
      <dgm:t>
        <a:bodyPr/>
        <a:lstStyle/>
        <a:p>
          <a:endParaRPr lang="en-US"/>
        </a:p>
      </dgm:t>
    </dgm:pt>
    <dgm:pt modelId="{6BF0982B-B11F-4C52-91EF-97313F96DA0A}" type="pres">
      <dgm:prSet presAssocID="{7754F6B0-9AEF-411C-B6EC-055980BDFF06}" presName="linear" presStyleCnt="0">
        <dgm:presLayoutVars>
          <dgm:animLvl val="lvl"/>
          <dgm:resizeHandles val="exact"/>
        </dgm:presLayoutVars>
      </dgm:prSet>
      <dgm:spPr/>
    </dgm:pt>
    <dgm:pt modelId="{72E54864-17CC-442C-8D60-DFF07A6BA17B}" type="pres">
      <dgm:prSet presAssocID="{09B2F1D5-E150-409E-99BF-86B364D7E360}" presName="parentText" presStyleLbl="node1" presStyleIdx="0" presStyleCnt="6" custLinFactNeighborX="2494">
        <dgm:presLayoutVars>
          <dgm:chMax val="0"/>
          <dgm:bulletEnabled val="1"/>
        </dgm:presLayoutVars>
      </dgm:prSet>
      <dgm:spPr/>
    </dgm:pt>
    <dgm:pt modelId="{7051708F-9C8E-4C87-9A21-F7E3BAF1647E}" type="pres">
      <dgm:prSet presAssocID="{58AC1472-57D3-4C3B-A075-844F185DC5D1}" presName="spacer" presStyleCnt="0"/>
      <dgm:spPr/>
    </dgm:pt>
    <dgm:pt modelId="{0D858AFA-5EE9-4E1B-9F68-B84D8BE71082}" type="pres">
      <dgm:prSet presAssocID="{09D4C7BC-37A1-42A6-9963-9FCFB9D9A5D9}" presName="parentText" presStyleLbl="node1" presStyleIdx="1" presStyleCnt="6">
        <dgm:presLayoutVars>
          <dgm:chMax val="0"/>
          <dgm:bulletEnabled val="1"/>
        </dgm:presLayoutVars>
      </dgm:prSet>
      <dgm:spPr/>
    </dgm:pt>
    <dgm:pt modelId="{3EB4089B-B65F-497A-903C-DD288175CF0B}" type="pres">
      <dgm:prSet presAssocID="{F725B63B-0499-4774-BDC9-6B3109C26862}" presName="spacer" presStyleCnt="0"/>
      <dgm:spPr/>
    </dgm:pt>
    <dgm:pt modelId="{2343E155-5FF9-4DA5-8FDD-D7E12B58F505}" type="pres">
      <dgm:prSet presAssocID="{5DE2FDF6-2BC0-4D57-AF48-8279B323A654}" presName="parentText" presStyleLbl="node1" presStyleIdx="2" presStyleCnt="6">
        <dgm:presLayoutVars>
          <dgm:chMax val="0"/>
          <dgm:bulletEnabled val="1"/>
        </dgm:presLayoutVars>
      </dgm:prSet>
      <dgm:spPr/>
    </dgm:pt>
    <dgm:pt modelId="{560F4E80-5DBA-49F6-99B8-376D45E5C002}" type="pres">
      <dgm:prSet presAssocID="{E7383026-A316-4EA9-8DEA-D13DC5D23E5B}" presName="spacer" presStyleCnt="0"/>
      <dgm:spPr/>
    </dgm:pt>
    <dgm:pt modelId="{FC999AE4-93C0-4BF5-9770-945E6577160D}" type="pres">
      <dgm:prSet presAssocID="{E8B2957A-0554-43A7-B5FB-46DCB637C1B2}" presName="parentText" presStyleLbl="node1" presStyleIdx="3" presStyleCnt="6">
        <dgm:presLayoutVars>
          <dgm:chMax val="0"/>
          <dgm:bulletEnabled val="1"/>
        </dgm:presLayoutVars>
      </dgm:prSet>
      <dgm:spPr/>
    </dgm:pt>
    <dgm:pt modelId="{99941471-5280-4BCD-84FD-7970509E2E9A}" type="pres">
      <dgm:prSet presAssocID="{875D93F0-DE63-4C70-A621-193C2D10B989}" presName="spacer" presStyleCnt="0"/>
      <dgm:spPr/>
    </dgm:pt>
    <dgm:pt modelId="{1D6ED948-82F2-44CB-B6D4-E3544D89EB09}" type="pres">
      <dgm:prSet presAssocID="{0054FD13-D516-4C40-B5ED-39CE4ABD163A}" presName="parentText" presStyleLbl="node1" presStyleIdx="4" presStyleCnt="6">
        <dgm:presLayoutVars>
          <dgm:chMax val="0"/>
          <dgm:bulletEnabled val="1"/>
        </dgm:presLayoutVars>
      </dgm:prSet>
      <dgm:spPr/>
    </dgm:pt>
    <dgm:pt modelId="{B3932578-723F-4AD8-9CFB-72C2AA833D5F}" type="pres">
      <dgm:prSet presAssocID="{44A9A027-97C1-4EA9-A47D-1FCC6B31DCDC}" presName="spacer" presStyleCnt="0"/>
      <dgm:spPr/>
    </dgm:pt>
    <dgm:pt modelId="{56B0329A-33EB-44B5-A6F4-B904563CB8B0}" type="pres">
      <dgm:prSet presAssocID="{B2B2CEFB-9963-4D83-86C3-2C8419E18340}" presName="parentText" presStyleLbl="node1" presStyleIdx="5" presStyleCnt="6">
        <dgm:presLayoutVars>
          <dgm:chMax val="0"/>
          <dgm:bulletEnabled val="1"/>
        </dgm:presLayoutVars>
      </dgm:prSet>
      <dgm:spPr/>
    </dgm:pt>
  </dgm:ptLst>
  <dgm:cxnLst>
    <dgm:cxn modelId="{2FA96827-55EE-4387-84EF-6367284DAF61}" srcId="{7754F6B0-9AEF-411C-B6EC-055980BDFF06}" destId="{09D4C7BC-37A1-42A6-9963-9FCFB9D9A5D9}" srcOrd="1" destOrd="0" parTransId="{FBF2E696-9372-44CF-809C-52F95F4501CA}" sibTransId="{F725B63B-0499-4774-BDC9-6B3109C26862}"/>
    <dgm:cxn modelId="{E624B235-11CF-477D-8969-F9065F805BB4}" srcId="{7754F6B0-9AEF-411C-B6EC-055980BDFF06}" destId="{B2B2CEFB-9963-4D83-86C3-2C8419E18340}" srcOrd="5" destOrd="0" parTransId="{B08C1B93-07A7-4E29-BB12-E3AE1F571157}" sibTransId="{080BAC4A-58C9-4FC7-B913-6D0A324CBF1A}"/>
    <dgm:cxn modelId="{982D543D-9381-4E69-BDB3-821428E93050}" type="presOf" srcId="{09D4C7BC-37A1-42A6-9963-9FCFB9D9A5D9}" destId="{0D858AFA-5EE9-4E1B-9F68-B84D8BE71082}" srcOrd="0" destOrd="0" presId="urn:microsoft.com/office/officeart/2005/8/layout/vList2"/>
    <dgm:cxn modelId="{1B49215D-8C41-4B57-9FA6-9A4EF383035A}" srcId="{7754F6B0-9AEF-411C-B6EC-055980BDFF06}" destId="{5DE2FDF6-2BC0-4D57-AF48-8279B323A654}" srcOrd="2" destOrd="0" parTransId="{C8B796CD-4777-474D-8586-7E323E443096}" sibTransId="{E7383026-A316-4EA9-8DEA-D13DC5D23E5B}"/>
    <dgm:cxn modelId="{E3CAF15E-E430-4892-B8CC-DE52C3FAA829}" type="presOf" srcId="{7754F6B0-9AEF-411C-B6EC-055980BDFF06}" destId="{6BF0982B-B11F-4C52-91EF-97313F96DA0A}" srcOrd="0" destOrd="0" presId="urn:microsoft.com/office/officeart/2005/8/layout/vList2"/>
    <dgm:cxn modelId="{FDED4145-40E6-4FF1-8B2C-365B9007D361}" type="presOf" srcId="{B2B2CEFB-9963-4D83-86C3-2C8419E18340}" destId="{56B0329A-33EB-44B5-A6F4-B904563CB8B0}" srcOrd="0" destOrd="0" presId="urn:microsoft.com/office/officeart/2005/8/layout/vList2"/>
    <dgm:cxn modelId="{D6BEDC53-3917-4BB4-BA3A-F23B64301455}" type="presOf" srcId="{5DE2FDF6-2BC0-4D57-AF48-8279B323A654}" destId="{2343E155-5FF9-4DA5-8FDD-D7E12B58F505}" srcOrd="0" destOrd="0" presId="urn:microsoft.com/office/officeart/2005/8/layout/vList2"/>
    <dgm:cxn modelId="{B64C947A-AEF3-491C-AA6C-BDD340F93AEF}" type="presOf" srcId="{E8B2957A-0554-43A7-B5FB-46DCB637C1B2}" destId="{FC999AE4-93C0-4BF5-9770-945E6577160D}" srcOrd="0" destOrd="0" presId="urn:microsoft.com/office/officeart/2005/8/layout/vList2"/>
    <dgm:cxn modelId="{66BA7882-97DC-422D-B780-506AC64F725F}" type="presOf" srcId="{0054FD13-D516-4C40-B5ED-39CE4ABD163A}" destId="{1D6ED948-82F2-44CB-B6D4-E3544D89EB09}" srcOrd="0" destOrd="0" presId="urn:microsoft.com/office/officeart/2005/8/layout/vList2"/>
    <dgm:cxn modelId="{D910BC89-D23C-496D-8DD3-67C8179127E1}" srcId="{7754F6B0-9AEF-411C-B6EC-055980BDFF06}" destId="{09B2F1D5-E150-409E-99BF-86B364D7E360}" srcOrd="0" destOrd="0" parTransId="{1E1CB6AA-16F8-4441-928B-C634F12139DC}" sibTransId="{58AC1472-57D3-4C3B-A075-844F185DC5D1}"/>
    <dgm:cxn modelId="{D7B722A0-06BC-4995-9AB2-968AC098BD1C}" type="presOf" srcId="{09B2F1D5-E150-409E-99BF-86B364D7E360}" destId="{72E54864-17CC-442C-8D60-DFF07A6BA17B}" srcOrd="0" destOrd="0" presId="urn:microsoft.com/office/officeart/2005/8/layout/vList2"/>
    <dgm:cxn modelId="{E006D0D1-2880-4049-961F-D72E8792303F}" srcId="{7754F6B0-9AEF-411C-B6EC-055980BDFF06}" destId="{0054FD13-D516-4C40-B5ED-39CE4ABD163A}" srcOrd="4" destOrd="0" parTransId="{64062A40-8197-427A-8CA5-27D76FB0698F}" sibTransId="{44A9A027-97C1-4EA9-A47D-1FCC6B31DCDC}"/>
    <dgm:cxn modelId="{1AAFC2FF-DB3E-4F47-A2F5-E2445ABE5C21}" srcId="{7754F6B0-9AEF-411C-B6EC-055980BDFF06}" destId="{E8B2957A-0554-43A7-B5FB-46DCB637C1B2}" srcOrd="3" destOrd="0" parTransId="{4351EE93-2943-46EB-A0DA-B983730955AD}" sibTransId="{875D93F0-DE63-4C70-A621-193C2D10B989}"/>
    <dgm:cxn modelId="{FC59EBD8-35FC-4856-916D-FFA23B5D5372}" type="presParOf" srcId="{6BF0982B-B11F-4C52-91EF-97313F96DA0A}" destId="{72E54864-17CC-442C-8D60-DFF07A6BA17B}" srcOrd="0" destOrd="0" presId="urn:microsoft.com/office/officeart/2005/8/layout/vList2"/>
    <dgm:cxn modelId="{47663B97-8CC5-431E-AEE6-B6E199AB7176}" type="presParOf" srcId="{6BF0982B-B11F-4C52-91EF-97313F96DA0A}" destId="{7051708F-9C8E-4C87-9A21-F7E3BAF1647E}" srcOrd="1" destOrd="0" presId="urn:microsoft.com/office/officeart/2005/8/layout/vList2"/>
    <dgm:cxn modelId="{B2FB352F-807D-4AA9-9387-D70CB78A338A}" type="presParOf" srcId="{6BF0982B-B11F-4C52-91EF-97313F96DA0A}" destId="{0D858AFA-5EE9-4E1B-9F68-B84D8BE71082}" srcOrd="2" destOrd="0" presId="urn:microsoft.com/office/officeart/2005/8/layout/vList2"/>
    <dgm:cxn modelId="{AFE8A6BF-A956-4A88-AB0A-CA8281AFA7BE}" type="presParOf" srcId="{6BF0982B-B11F-4C52-91EF-97313F96DA0A}" destId="{3EB4089B-B65F-497A-903C-DD288175CF0B}" srcOrd="3" destOrd="0" presId="urn:microsoft.com/office/officeart/2005/8/layout/vList2"/>
    <dgm:cxn modelId="{BE17FE51-7195-464F-8521-D302855BAC21}" type="presParOf" srcId="{6BF0982B-B11F-4C52-91EF-97313F96DA0A}" destId="{2343E155-5FF9-4DA5-8FDD-D7E12B58F505}" srcOrd="4" destOrd="0" presId="urn:microsoft.com/office/officeart/2005/8/layout/vList2"/>
    <dgm:cxn modelId="{E8F2A4D6-0B15-41FB-86FB-59EAD4C98340}" type="presParOf" srcId="{6BF0982B-B11F-4C52-91EF-97313F96DA0A}" destId="{560F4E80-5DBA-49F6-99B8-376D45E5C002}" srcOrd="5" destOrd="0" presId="urn:microsoft.com/office/officeart/2005/8/layout/vList2"/>
    <dgm:cxn modelId="{A5F78F69-DA89-48FA-9DDC-DE749E496187}" type="presParOf" srcId="{6BF0982B-B11F-4C52-91EF-97313F96DA0A}" destId="{FC999AE4-93C0-4BF5-9770-945E6577160D}" srcOrd="6" destOrd="0" presId="urn:microsoft.com/office/officeart/2005/8/layout/vList2"/>
    <dgm:cxn modelId="{C22FA433-1043-4084-84A2-6E9D18FD9CA8}" type="presParOf" srcId="{6BF0982B-B11F-4C52-91EF-97313F96DA0A}" destId="{99941471-5280-4BCD-84FD-7970509E2E9A}" srcOrd="7" destOrd="0" presId="urn:microsoft.com/office/officeart/2005/8/layout/vList2"/>
    <dgm:cxn modelId="{50335854-9A7F-43CB-BEF8-981FB275E045}" type="presParOf" srcId="{6BF0982B-B11F-4C52-91EF-97313F96DA0A}" destId="{1D6ED948-82F2-44CB-B6D4-E3544D89EB09}" srcOrd="8" destOrd="0" presId="urn:microsoft.com/office/officeart/2005/8/layout/vList2"/>
    <dgm:cxn modelId="{200BD761-406A-4B92-B448-A01BA6D22B49}" type="presParOf" srcId="{6BF0982B-B11F-4C52-91EF-97313F96DA0A}" destId="{B3932578-723F-4AD8-9CFB-72C2AA833D5F}" srcOrd="9" destOrd="0" presId="urn:microsoft.com/office/officeart/2005/8/layout/vList2"/>
    <dgm:cxn modelId="{1796BD31-85B0-4F12-8246-08591B6C7693}" type="presParOf" srcId="{6BF0982B-B11F-4C52-91EF-97313F96DA0A}" destId="{56B0329A-33EB-44B5-A6F4-B904563CB8B0}"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CB9BF6B-AC6D-4448-9DF5-F0FA9B55AB38}"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CBAFE676-2F50-4F10-B3D4-B33B329732CC}">
      <dgm:prSet custT="1"/>
      <dgm:spPr/>
      <dgm:t>
        <a:bodyPr/>
        <a:lstStyle/>
        <a:p>
          <a:r>
            <a:rPr lang="en-US" sz="3600" dirty="0"/>
            <a:t>Flask</a:t>
          </a:r>
        </a:p>
      </dgm:t>
    </dgm:pt>
    <dgm:pt modelId="{537A47E1-F256-4DAD-B741-57889E116DEA}" type="parTrans" cxnId="{598EA2B0-6267-4553-B527-0DC1879C6C18}">
      <dgm:prSet/>
      <dgm:spPr/>
      <dgm:t>
        <a:bodyPr/>
        <a:lstStyle/>
        <a:p>
          <a:endParaRPr lang="en-US"/>
        </a:p>
      </dgm:t>
    </dgm:pt>
    <dgm:pt modelId="{728D5F6B-7DAD-419A-BE8C-0293DEF1A218}" type="sibTrans" cxnId="{598EA2B0-6267-4553-B527-0DC1879C6C18}">
      <dgm:prSet/>
      <dgm:spPr/>
      <dgm:t>
        <a:bodyPr/>
        <a:lstStyle/>
        <a:p>
          <a:endParaRPr lang="en-US"/>
        </a:p>
      </dgm:t>
    </dgm:pt>
    <dgm:pt modelId="{1F027D61-15ED-4F75-BB80-1C8A735D53F7}">
      <dgm:prSet custT="1"/>
      <dgm:spPr/>
      <dgm:t>
        <a:bodyPr/>
        <a:lstStyle/>
        <a:p>
          <a:r>
            <a:rPr lang="en-US" sz="3600" dirty="0"/>
            <a:t>Pandas</a:t>
          </a:r>
        </a:p>
      </dgm:t>
    </dgm:pt>
    <dgm:pt modelId="{EEC60DC3-437B-4BB9-9157-18EA48F5E591}" type="parTrans" cxnId="{F0115BAF-16D4-4D0C-B73B-EE626C784A41}">
      <dgm:prSet/>
      <dgm:spPr/>
      <dgm:t>
        <a:bodyPr/>
        <a:lstStyle/>
        <a:p>
          <a:endParaRPr lang="en-US"/>
        </a:p>
      </dgm:t>
    </dgm:pt>
    <dgm:pt modelId="{D7E21E1B-4659-4728-826E-7D50407D7149}" type="sibTrans" cxnId="{F0115BAF-16D4-4D0C-B73B-EE626C784A41}">
      <dgm:prSet/>
      <dgm:spPr/>
      <dgm:t>
        <a:bodyPr/>
        <a:lstStyle/>
        <a:p>
          <a:endParaRPr lang="en-US"/>
        </a:p>
      </dgm:t>
    </dgm:pt>
    <dgm:pt modelId="{B898E28C-81AE-4B4D-9038-054DFCE8A703}">
      <dgm:prSet custT="1"/>
      <dgm:spPr/>
      <dgm:t>
        <a:bodyPr/>
        <a:lstStyle/>
        <a:p>
          <a:r>
            <a:rPr lang="en-US" sz="3600" dirty="0" err="1"/>
            <a:t>Numpy</a:t>
          </a:r>
          <a:endParaRPr lang="en-US" sz="3600" dirty="0"/>
        </a:p>
      </dgm:t>
    </dgm:pt>
    <dgm:pt modelId="{9F090CAC-EBE3-4444-84F9-DB859677B5D1}" type="parTrans" cxnId="{FF15C6FB-B0D7-40E9-BD73-D5BF3AB36C89}">
      <dgm:prSet/>
      <dgm:spPr/>
      <dgm:t>
        <a:bodyPr/>
        <a:lstStyle/>
        <a:p>
          <a:endParaRPr lang="en-US"/>
        </a:p>
      </dgm:t>
    </dgm:pt>
    <dgm:pt modelId="{C3F31C45-E9C5-4BCF-B712-FF14592B3D77}" type="sibTrans" cxnId="{FF15C6FB-B0D7-40E9-BD73-D5BF3AB36C89}">
      <dgm:prSet/>
      <dgm:spPr/>
      <dgm:t>
        <a:bodyPr/>
        <a:lstStyle/>
        <a:p>
          <a:endParaRPr lang="en-US"/>
        </a:p>
      </dgm:t>
    </dgm:pt>
    <dgm:pt modelId="{8AAEED9F-F4F5-4C4C-B44E-3DAAEEA5A7A5}">
      <dgm:prSet custT="1"/>
      <dgm:spPr/>
      <dgm:t>
        <a:bodyPr/>
        <a:lstStyle/>
        <a:p>
          <a:r>
            <a:rPr lang="en-US" sz="1800" dirty="0"/>
            <a:t>Flask is a web framework used to develop the backend of the application. It handles routing, request handling, and response generation.</a:t>
          </a:r>
        </a:p>
      </dgm:t>
    </dgm:pt>
    <dgm:pt modelId="{BAD16436-83E5-424C-A211-EFF612E957EF}" type="parTrans" cxnId="{8866B459-C7F4-4584-B60B-DC82E1C98749}">
      <dgm:prSet/>
      <dgm:spPr/>
      <dgm:t>
        <a:bodyPr/>
        <a:lstStyle/>
        <a:p>
          <a:endParaRPr lang="en-US"/>
        </a:p>
      </dgm:t>
    </dgm:pt>
    <dgm:pt modelId="{6871D791-19D6-451B-AC31-A7EC5AE3B065}" type="sibTrans" cxnId="{8866B459-C7F4-4584-B60B-DC82E1C98749}">
      <dgm:prSet/>
      <dgm:spPr/>
      <dgm:t>
        <a:bodyPr/>
        <a:lstStyle/>
        <a:p>
          <a:endParaRPr lang="en-US"/>
        </a:p>
      </dgm:t>
    </dgm:pt>
    <dgm:pt modelId="{1028D843-8FB0-4C47-AB1D-9A42CF8A37DE}">
      <dgm:prSet custT="1"/>
      <dgm:spPr/>
      <dgm:t>
        <a:bodyPr/>
        <a:lstStyle/>
        <a:p>
          <a:r>
            <a:rPr lang="en-US" sz="1800" dirty="0"/>
            <a:t>pandas is a powerful data manipulation library used for data preprocessing and analysis. It is used to load the uploaded CSV file, perform data cleaning, and perform grouping and aggregation operations.</a:t>
          </a:r>
        </a:p>
      </dgm:t>
    </dgm:pt>
    <dgm:pt modelId="{E5C1B9C8-FA08-4ED1-8429-29CDBE3302A1}" type="parTrans" cxnId="{B49FA459-D2F6-4CEA-8556-E08EEC4A69D2}">
      <dgm:prSet/>
      <dgm:spPr/>
      <dgm:t>
        <a:bodyPr/>
        <a:lstStyle/>
        <a:p>
          <a:endParaRPr lang="en-US"/>
        </a:p>
      </dgm:t>
    </dgm:pt>
    <dgm:pt modelId="{A315B7F6-46F4-4F18-B5C2-94AC82DE526D}" type="sibTrans" cxnId="{B49FA459-D2F6-4CEA-8556-E08EEC4A69D2}">
      <dgm:prSet/>
      <dgm:spPr/>
      <dgm:t>
        <a:bodyPr/>
        <a:lstStyle/>
        <a:p>
          <a:endParaRPr lang="en-US"/>
        </a:p>
      </dgm:t>
    </dgm:pt>
    <dgm:pt modelId="{970CEA16-BFDD-4EDE-872D-E40BBF8A39CD}">
      <dgm:prSet custT="1"/>
      <dgm:spPr/>
      <dgm:t>
        <a:bodyPr/>
        <a:lstStyle/>
        <a:p>
          <a:r>
            <a:rPr lang="en-US" sz="1800" dirty="0" err="1"/>
            <a:t>numpy</a:t>
          </a:r>
          <a:r>
            <a:rPr lang="en-US" sz="1800" dirty="0"/>
            <a:t> is a library for numerical computing in Python. It is used for handling numerical operations and working with arrays.</a:t>
          </a:r>
        </a:p>
      </dgm:t>
    </dgm:pt>
    <dgm:pt modelId="{419E8063-72B9-4CC2-B948-EB1AD7B6C75A}" type="parTrans" cxnId="{05287CFC-9648-4E04-ABF8-E49265F06952}">
      <dgm:prSet/>
      <dgm:spPr/>
      <dgm:t>
        <a:bodyPr/>
        <a:lstStyle/>
        <a:p>
          <a:endParaRPr lang="en-US"/>
        </a:p>
      </dgm:t>
    </dgm:pt>
    <dgm:pt modelId="{F2D6CDE1-A80D-425E-803A-0F88B4BE321C}" type="sibTrans" cxnId="{05287CFC-9648-4E04-ABF8-E49265F06952}">
      <dgm:prSet/>
      <dgm:spPr/>
      <dgm:t>
        <a:bodyPr/>
        <a:lstStyle/>
        <a:p>
          <a:endParaRPr lang="en-US"/>
        </a:p>
      </dgm:t>
    </dgm:pt>
    <dgm:pt modelId="{C4701751-03F2-4E81-8338-806EE920802A}" type="pres">
      <dgm:prSet presAssocID="{CCB9BF6B-AC6D-4448-9DF5-F0FA9B55AB38}" presName="Name0" presStyleCnt="0">
        <dgm:presLayoutVars>
          <dgm:dir/>
          <dgm:animLvl val="lvl"/>
          <dgm:resizeHandles val="exact"/>
        </dgm:presLayoutVars>
      </dgm:prSet>
      <dgm:spPr/>
    </dgm:pt>
    <dgm:pt modelId="{41D5D86F-5D1D-462A-9D22-5617667560C7}" type="pres">
      <dgm:prSet presAssocID="{CBAFE676-2F50-4F10-B3D4-B33B329732CC}" presName="composite" presStyleCnt="0"/>
      <dgm:spPr/>
    </dgm:pt>
    <dgm:pt modelId="{7532A269-05A3-46CA-9EB1-4A7976D5141D}" type="pres">
      <dgm:prSet presAssocID="{CBAFE676-2F50-4F10-B3D4-B33B329732CC}" presName="parTx" presStyleLbl="alignNode1" presStyleIdx="0" presStyleCnt="3">
        <dgm:presLayoutVars>
          <dgm:chMax val="0"/>
          <dgm:chPref val="0"/>
          <dgm:bulletEnabled val="1"/>
        </dgm:presLayoutVars>
      </dgm:prSet>
      <dgm:spPr/>
    </dgm:pt>
    <dgm:pt modelId="{280F2F3D-D477-487E-9A45-9C36AC138BDE}" type="pres">
      <dgm:prSet presAssocID="{CBAFE676-2F50-4F10-B3D4-B33B329732CC}" presName="desTx" presStyleLbl="alignAccFollowNode1" presStyleIdx="0" presStyleCnt="3" custLinFactNeighborX="392" custLinFactNeighborY="-1549">
        <dgm:presLayoutVars>
          <dgm:bulletEnabled val="1"/>
        </dgm:presLayoutVars>
      </dgm:prSet>
      <dgm:spPr/>
    </dgm:pt>
    <dgm:pt modelId="{73C41C25-8D2E-4EA8-A331-FB29501815D1}" type="pres">
      <dgm:prSet presAssocID="{728D5F6B-7DAD-419A-BE8C-0293DEF1A218}" presName="space" presStyleCnt="0"/>
      <dgm:spPr/>
    </dgm:pt>
    <dgm:pt modelId="{88EA5D25-4BBA-4F9D-84E4-B3CAB4B189DE}" type="pres">
      <dgm:prSet presAssocID="{1F027D61-15ED-4F75-BB80-1C8A735D53F7}" presName="composite" presStyleCnt="0"/>
      <dgm:spPr/>
    </dgm:pt>
    <dgm:pt modelId="{15FCE663-BF76-4873-8260-640B3197B535}" type="pres">
      <dgm:prSet presAssocID="{1F027D61-15ED-4F75-BB80-1C8A735D53F7}" presName="parTx" presStyleLbl="alignNode1" presStyleIdx="1" presStyleCnt="3">
        <dgm:presLayoutVars>
          <dgm:chMax val="0"/>
          <dgm:chPref val="0"/>
          <dgm:bulletEnabled val="1"/>
        </dgm:presLayoutVars>
      </dgm:prSet>
      <dgm:spPr/>
    </dgm:pt>
    <dgm:pt modelId="{AFB91C9C-38E0-4D06-BB2A-3193CA3701F8}" type="pres">
      <dgm:prSet presAssocID="{1F027D61-15ED-4F75-BB80-1C8A735D53F7}" presName="desTx" presStyleLbl="alignAccFollowNode1" presStyleIdx="1" presStyleCnt="3">
        <dgm:presLayoutVars>
          <dgm:bulletEnabled val="1"/>
        </dgm:presLayoutVars>
      </dgm:prSet>
      <dgm:spPr/>
    </dgm:pt>
    <dgm:pt modelId="{44D32716-B7D4-409A-B7BD-34254C27C570}" type="pres">
      <dgm:prSet presAssocID="{D7E21E1B-4659-4728-826E-7D50407D7149}" presName="space" presStyleCnt="0"/>
      <dgm:spPr/>
    </dgm:pt>
    <dgm:pt modelId="{F63A7E50-DBDA-4F2D-B8E5-34DF3F2BA864}" type="pres">
      <dgm:prSet presAssocID="{B898E28C-81AE-4B4D-9038-054DFCE8A703}" presName="composite" presStyleCnt="0"/>
      <dgm:spPr/>
    </dgm:pt>
    <dgm:pt modelId="{BF533430-DA11-483B-9813-EB2D607BD184}" type="pres">
      <dgm:prSet presAssocID="{B898E28C-81AE-4B4D-9038-054DFCE8A703}" presName="parTx" presStyleLbl="alignNode1" presStyleIdx="2" presStyleCnt="3">
        <dgm:presLayoutVars>
          <dgm:chMax val="0"/>
          <dgm:chPref val="0"/>
          <dgm:bulletEnabled val="1"/>
        </dgm:presLayoutVars>
      </dgm:prSet>
      <dgm:spPr/>
    </dgm:pt>
    <dgm:pt modelId="{A17843BF-D000-42C5-AE63-C982A819B995}" type="pres">
      <dgm:prSet presAssocID="{B898E28C-81AE-4B4D-9038-054DFCE8A703}" presName="desTx" presStyleLbl="alignAccFollowNode1" presStyleIdx="2" presStyleCnt="3" custLinFactNeighborX="680" custLinFactNeighborY="-1485">
        <dgm:presLayoutVars>
          <dgm:bulletEnabled val="1"/>
        </dgm:presLayoutVars>
      </dgm:prSet>
      <dgm:spPr/>
    </dgm:pt>
  </dgm:ptLst>
  <dgm:cxnLst>
    <dgm:cxn modelId="{747B4A21-95DC-43C4-9B50-6BD460E4ACEF}" type="presOf" srcId="{8AAEED9F-F4F5-4C4C-B44E-3DAAEEA5A7A5}" destId="{280F2F3D-D477-487E-9A45-9C36AC138BDE}" srcOrd="0" destOrd="0" presId="urn:microsoft.com/office/officeart/2005/8/layout/hList1"/>
    <dgm:cxn modelId="{22AE3F23-93C8-4AE8-B17C-EBB8500F40A0}" type="presOf" srcId="{CCB9BF6B-AC6D-4448-9DF5-F0FA9B55AB38}" destId="{C4701751-03F2-4E81-8338-806EE920802A}" srcOrd="0" destOrd="0" presId="urn:microsoft.com/office/officeart/2005/8/layout/hList1"/>
    <dgm:cxn modelId="{1B767E24-2C7F-4EB2-9EA1-5FDF5FF1EB5E}" type="presOf" srcId="{970CEA16-BFDD-4EDE-872D-E40BBF8A39CD}" destId="{A17843BF-D000-42C5-AE63-C982A819B995}" srcOrd="0" destOrd="0" presId="urn:microsoft.com/office/officeart/2005/8/layout/hList1"/>
    <dgm:cxn modelId="{CD835836-5F4F-454A-B1A6-1314A66732C9}" type="presOf" srcId="{B898E28C-81AE-4B4D-9038-054DFCE8A703}" destId="{BF533430-DA11-483B-9813-EB2D607BD184}" srcOrd="0" destOrd="0" presId="urn:microsoft.com/office/officeart/2005/8/layout/hList1"/>
    <dgm:cxn modelId="{0651CB40-D51D-4381-B4FE-72AB89E74886}" type="presOf" srcId="{1F027D61-15ED-4F75-BB80-1C8A735D53F7}" destId="{15FCE663-BF76-4873-8260-640B3197B535}" srcOrd="0" destOrd="0" presId="urn:microsoft.com/office/officeart/2005/8/layout/hList1"/>
    <dgm:cxn modelId="{B49FA459-D2F6-4CEA-8556-E08EEC4A69D2}" srcId="{1F027D61-15ED-4F75-BB80-1C8A735D53F7}" destId="{1028D843-8FB0-4C47-AB1D-9A42CF8A37DE}" srcOrd="0" destOrd="0" parTransId="{E5C1B9C8-FA08-4ED1-8429-29CDBE3302A1}" sibTransId="{A315B7F6-46F4-4F18-B5C2-94AC82DE526D}"/>
    <dgm:cxn modelId="{8866B459-C7F4-4584-B60B-DC82E1C98749}" srcId="{CBAFE676-2F50-4F10-B3D4-B33B329732CC}" destId="{8AAEED9F-F4F5-4C4C-B44E-3DAAEEA5A7A5}" srcOrd="0" destOrd="0" parTransId="{BAD16436-83E5-424C-A211-EFF612E957EF}" sibTransId="{6871D791-19D6-451B-AC31-A7EC5AE3B065}"/>
    <dgm:cxn modelId="{3D7EBC59-36E8-491E-93B3-57261BB88076}" type="presOf" srcId="{CBAFE676-2F50-4F10-B3D4-B33B329732CC}" destId="{7532A269-05A3-46CA-9EB1-4A7976D5141D}" srcOrd="0" destOrd="0" presId="urn:microsoft.com/office/officeart/2005/8/layout/hList1"/>
    <dgm:cxn modelId="{F0115BAF-16D4-4D0C-B73B-EE626C784A41}" srcId="{CCB9BF6B-AC6D-4448-9DF5-F0FA9B55AB38}" destId="{1F027D61-15ED-4F75-BB80-1C8A735D53F7}" srcOrd="1" destOrd="0" parTransId="{EEC60DC3-437B-4BB9-9157-18EA48F5E591}" sibTransId="{D7E21E1B-4659-4728-826E-7D50407D7149}"/>
    <dgm:cxn modelId="{598EA2B0-6267-4553-B527-0DC1879C6C18}" srcId="{CCB9BF6B-AC6D-4448-9DF5-F0FA9B55AB38}" destId="{CBAFE676-2F50-4F10-B3D4-B33B329732CC}" srcOrd="0" destOrd="0" parTransId="{537A47E1-F256-4DAD-B741-57889E116DEA}" sibTransId="{728D5F6B-7DAD-419A-BE8C-0293DEF1A218}"/>
    <dgm:cxn modelId="{F79960C4-8183-411D-825F-047B3CECCA7C}" type="presOf" srcId="{1028D843-8FB0-4C47-AB1D-9A42CF8A37DE}" destId="{AFB91C9C-38E0-4D06-BB2A-3193CA3701F8}" srcOrd="0" destOrd="0" presId="urn:microsoft.com/office/officeart/2005/8/layout/hList1"/>
    <dgm:cxn modelId="{FF15C6FB-B0D7-40E9-BD73-D5BF3AB36C89}" srcId="{CCB9BF6B-AC6D-4448-9DF5-F0FA9B55AB38}" destId="{B898E28C-81AE-4B4D-9038-054DFCE8A703}" srcOrd="2" destOrd="0" parTransId="{9F090CAC-EBE3-4444-84F9-DB859677B5D1}" sibTransId="{C3F31C45-E9C5-4BCF-B712-FF14592B3D77}"/>
    <dgm:cxn modelId="{05287CFC-9648-4E04-ABF8-E49265F06952}" srcId="{B898E28C-81AE-4B4D-9038-054DFCE8A703}" destId="{970CEA16-BFDD-4EDE-872D-E40BBF8A39CD}" srcOrd="0" destOrd="0" parTransId="{419E8063-72B9-4CC2-B948-EB1AD7B6C75A}" sibTransId="{F2D6CDE1-A80D-425E-803A-0F88B4BE321C}"/>
    <dgm:cxn modelId="{464D3BD9-473E-42B8-8D2B-634CD228378C}" type="presParOf" srcId="{C4701751-03F2-4E81-8338-806EE920802A}" destId="{41D5D86F-5D1D-462A-9D22-5617667560C7}" srcOrd="0" destOrd="0" presId="urn:microsoft.com/office/officeart/2005/8/layout/hList1"/>
    <dgm:cxn modelId="{471FFE5B-0555-4F0A-990D-F75DCFEBD7F1}" type="presParOf" srcId="{41D5D86F-5D1D-462A-9D22-5617667560C7}" destId="{7532A269-05A3-46CA-9EB1-4A7976D5141D}" srcOrd="0" destOrd="0" presId="urn:microsoft.com/office/officeart/2005/8/layout/hList1"/>
    <dgm:cxn modelId="{5AB59DD4-35C6-4EAB-BA74-D7B123DC5046}" type="presParOf" srcId="{41D5D86F-5D1D-462A-9D22-5617667560C7}" destId="{280F2F3D-D477-487E-9A45-9C36AC138BDE}" srcOrd="1" destOrd="0" presId="urn:microsoft.com/office/officeart/2005/8/layout/hList1"/>
    <dgm:cxn modelId="{5008D40A-8D93-40CE-9B90-9764A4825151}" type="presParOf" srcId="{C4701751-03F2-4E81-8338-806EE920802A}" destId="{73C41C25-8D2E-4EA8-A331-FB29501815D1}" srcOrd="1" destOrd="0" presId="urn:microsoft.com/office/officeart/2005/8/layout/hList1"/>
    <dgm:cxn modelId="{C994DED9-9E1B-4BED-A392-3DC6CC747242}" type="presParOf" srcId="{C4701751-03F2-4E81-8338-806EE920802A}" destId="{88EA5D25-4BBA-4F9D-84E4-B3CAB4B189DE}" srcOrd="2" destOrd="0" presId="urn:microsoft.com/office/officeart/2005/8/layout/hList1"/>
    <dgm:cxn modelId="{6E6595BC-BA2D-49DD-8CF0-95B35B9CF26F}" type="presParOf" srcId="{88EA5D25-4BBA-4F9D-84E4-B3CAB4B189DE}" destId="{15FCE663-BF76-4873-8260-640B3197B535}" srcOrd="0" destOrd="0" presId="urn:microsoft.com/office/officeart/2005/8/layout/hList1"/>
    <dgm:cxn modelId="{8F0517F8-AAD2-463E-996F-D43046148A3C}" type="presParOf" srcId="{88EA5D25-4BBA-4F9D-84E4-B3CAB4B189DE}" destId="{AFB91C9C-38E0-4D06-BB2A-3193CA3701F8}" srcOrd="1" destOrd="0" presId="urn:microsoft.com/office/officeart/2005/8/layout/hList1"/>
    <dgm:cxn modelId="{996E8648-D63E-4A0C-971B-3CA8D9ED693C}" type="presParOf" srcId="{C4701751-03F2-4E81-8338-806EE920802A}" destId="{44D32716-B7D4-409A-B7BD-34254C27C570}" srcOrd="3" destOrd="0" presId="urn:microsoft.com/office/officeart/2005/8/layout/hList1"/>
    <dgm:cxn modelId="{ABE9EEE9-2632-4941-A48C-0438786BBE65}" type="presParOf" srcId="{C4701751-03F2-4E81-8338-806EE920802A}" destId="{F63A7E50-DBDA-4F2D-B8E5-34DF3F2BA864}" srcOrd="4" destOrd="0" presId="urn:microsoft.com/office/officeart/2005/8/layout/hList1"/>
    <dgm:cxn modelId="{6ED39251-7A0E-4610-934D-57331A5F8631}" type="presParOf" srcId="{F63A7E50-DBDA-4F2D-B8E5-34DF3F2BA864}" destId="{BF533430-DA11-483B-9813-EB2D607BD184}" srcOrd="0" destOrd="0" presId="urn:microsoft.com/office/officeart/2005/8/layout/hList1"/>
    <dgm:cxn modelId="{A061DD54-B385-4008-ABE4-E32C4BF087E8}" type="presParOf" srcId="{F63A7E50-DBDA-4F2D-B8E5-34DF3F2BA864}" destId="{A17843BF-D000-42C5-AE63-C982A819B995}"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CB9BF6B-AC6D-4448-9DF5-F0FA9B55AB38}"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CBAFE676-2F50-4F10-B3D4-B33B329732CC}">
      <dgm:prSet custT="1"/>
      <dgm:spPr/>
      <dgm:t>
        <a:bodyPr/>
        <a:lstStyle/>
        <a:p>
          <a:r>
            <a:rPr lang="en-US" sz="3200" dirty="0"/>
            <a:t>Matplotlib:</a:t>
          </a:r>
        </a:p>
      </dgm:t>
    </dgm:pt>
    <dgm:pt modelId="{537A47E1-F256-4DAD-B741-57889E116DEA}" type="parTrans" cxnId="{598EA2B0-6267-4553-B527-0DC1879C6C18}">
      <dgm:prSet/>
      <dgm:spPr/>
      <dgm:t>
        <a:bodyPr/>
        <a:lstStyle/>
        <a:p>
          <a:endParaRPr lang="en-US"/>
        </a:p>
      </dgm:t>
    </dgm:pt>
    <dgm:pt modelId="{728D5F6B-7DAD-419A-BE8C-0293DEF1A218}" type="sibTrans" cxnId="{598EA2B0-6267-4553-B527-0DC1879C6C18}">
      <dgm:prSet/>
      <dgm:spPr/>
      <dgm:t>
        <a:bodyPr/>
        <a:lstStyle/>
        <a:p>
          <a:endParaRPr lang="en-US"/>
        </a:p>
      </dgm:t>
    </dgm:pt>
    <dgm:pt modelId="{1F027D61-15ED-4F75-BB80-1C8A735D53F7}">
      <dgm:prSet custT="1"/>
      <dgm:spPr/>
      <dgm:t>
        <a:bodyPr/>
        <a:lstStyle/>
        <a:p>
          <a:r>
            <a:rPr lang="en-US" sz="2800" dirty="0" err="1"/>
            <a:t>Statsmodels</a:t>
          </a:r>
          <a:r>
            <a:rPr lang="en-US" sz="2800" dirty="0"/>
            <a:t>:</a:t>
          </a:r>
        </a:p>
      </dgm:t>
    </dgm:pt>
    <dgm:pt modelId="{EEC60DC3-437B-4BB9-9157-18EA48F5E591}" type="parTrans" cxnId="{F0115BAF-16D4-4D0C-B73B-EE626C784A41}">
      <dgm:prSet/>
      <dgm:spPr/>
      <dgm:t>
        <a:bodyPr/>
        <a:lstStyle/>
        <a:p>
          <a:endParaRPr lang="en-US"/>
        </a:p>
      </dgm:t>
    </dgm:pt>
    <dgm:pt modelId="{D7E21E1B-4659-4728-826E-7D50407D7149}" type="sibTrans" cxnId="{F0115BAF-16D4-4D0C-B73B-EE626C784A41}">
      <dgm:prSet/>
      <dgm:spPr/>
      <dgm:t>
        <a:bodyPr/>
        <a:lstStyle/>
        <a:p>
          <a:endParaRPr lang="en-US"/>
        </a:p>
      </dgm:t>
    </dgm:pt>
    <dgm:pt modelId="{B898E28C-81AE-4B4D-9038-054DFCE8A703}">
      <dgm:prSet custT="1"/>
      <dgm:spPr/>
      <dgm:t>
        <a:bodyPr/>
        <a:lstStyle/>
        <a:p>
          <a:r>
            <a:rPr lang="en-US" sz="2800" dirty="0"/>
            <a:t>HTML/CSS/ JavaScript: </a:t>
          </a:r>
        </a:p>
      </dgm:t>
    </dgm:pt>
    <dgm:pt modelId="{9F090CAC-EBE3-4444-84F9-DB859677B5D1}" type="parTrans" cxnId="{FF15C6FB-B0D7-40E9-BD73-D5BF3AB36C89}">
      <dgm:prSet/>
      <dgm:spPr/>
      <dgm:t>
        <a:bodyPr/>
        <a:lstStyle/>
        <a:p>
          <a:endParaRPr lang="en-US"/>
        </a:p>
      </dgm:t>
    </dgm:pt>
    <dgm:pt modelId="{C3F31C45-E9C5-4BCF-B712-FF14592B3D77}" type="sibTrans" cxnId="{FF15C6FB-B0D7-40E9-BD73-D5BF3AB36C89}">
      <dgm:prSet/>
      <dgm:spPr/>
      <dgm:t>
        <a:bodyPr/>
        <a:lstStyle/>
        <a:p>
          <a:endParaRPr lang="en-US"/>
        </a:p>
      </dgm:t>
    </dgm:pt>
    <dgm:pt modelId="{8AAEED9F-F4F5-4C4C-B44E-3DAAEEA5A7A5}">
      <dgm:prSet custT="1"/>
      <dgm:spPr/>
      <dgm:t>
        <a:bodyPr/>
        <a:lstStyle/>
        <a:p>
          <a:r>
            <a:rPr lang="en-US" sz="1800" dirty="0"/>
            <a:t>matplotlib is a plotting library used for creating visualizations. It is used to generate pie charts to represent the VED analysis results.</a:t>
          </a:r>
        </a:p>
      </dgm:t>
    </dgm:pt>
    <dgm:pt modelId="{BAD16436-83E5-424C-A211-EFF612E957EF}" type="parTrans" cxnId="{8866B459-C7F4-4584-B60B-DC82E1C98749}">
      <dgm:prSet/>
      <dgm:spPr/>
      <dgm:t>
        <a:bodyPr/>
        <a:lstStyle/>
        <a:p>
          <a:endParaRPr lang="en-US"/>
        </a:p>
      </dgm:t>
    </dgm:pt>
    <dgm:pt modelId="{6871D791-19D6-451B-AC31-A7EC5AE3B065}" type="sibTrans" cxnId="{8866B459-C7F4-4584-B60B-DC82E1C98749}">
      <dgm:prSet/>
      <dgm:spPr/>
      <dgm:t>
        <a:bodyPr/>
        <a:lstStyle/>
        <a:p>
          <a:endParaRPr lang="en-US"/>
        </a:p>
      </dgm:t>
    </dgm:pt>
    <dgm:pt modelId="{1028D843-8FB0-4C47-AB1D-9A42CF8A37DE}">
      <dgm:prSet custT="1"/>
      <dgm:spPr/>
      <dgm:t>
        <a:bodyPr/>
        <a:lstStyle/>
        <a:p>
          <a:r>
            <a:rPr lang="en-US" sz="1800" dirty="0" err="1"/>
            <a:t>statsmodels</a:t>
          </a:r>
          <a:r>
            <a:rPr lang="en-US" sz="1800" dirty="0"/>
            <a:t> is a library for statistical modeling and analysis. It is used to fit an ARIMA model for demand forecasting.</a:t>
          </a:r>
        </a:p>
      </dgm:t>
    </dgm:pt>
    <dgm:pt modelId="{E5C1B9C8-FA08-4ED1-8429-29CDBE3302A1}" type="parTrans" cxnId="{B49FA459-D2F6-4CEA-8556-E08EEC4A69D2}">
      <dgm:prSet/>
      <dgm:spPr/>
      <dgm:t>
        <a:bodyPr/>
        <a:lstStyle/>
        <a:p>
          <a:endParaRPr lang="en-US"/>
        </a:p>
      </dgm:t>
    </dgm:pt>
    <dgm:pt modelId="{A315B7F6-46F4-4F18-B5C2-94AC82DE526D}" type="sibTrans" cxnId="{B49FA459-D2F6-4CEA-8556-E08EEC4A69D2}">
      <dgm:prSet/>
      <dgm:spPr/>
      <dgm:t>
        <a:bodyPr/>
        <a:lstStyle/>
        <a:p>
          <a:endParaRPr lang="en-US"/>
        </a:p>
      </dgm:t>
    </dgm:pt>
    <dgm:pt modelId="{970CEA16-BFDD-4EDE-872D-E40BBF8A39CD}">
      <dgm:prSet custT="1"/>
      <dgm:spPr/>
      <dgm:t>
        <a:bodyPr/>
        <a:lstStyle/>
        <a:p>
          <a:r>
            <a:rPr lang="en-US" sz="1800" dirty="0"/>
            <a:t>These are the standard web technologies used for designing and creating the user interface. HTML is used to structure the web pages, CSS is used for styling and layout, and JavaScript is used to add interactivity to the web application.</a:t>
          </a:r>
        </a:p>
      </dgm:t>
    </dgm:pt>
    <dgm:pt modelId="{419E8063-72B9-4CC2-B948-EB1AD7B6C75A}" type="parTrans" cxnId="{05287CFC-9648-4E04-ABF8-E49265F06952}">
      <dgm:prSet/>
      <dgm:spPr/>
      <dgm:t>
        <a:bodyPr/>
        <a:lstStyle/>
        <a:p>
          <a:endParaRPr lang="en-US"/>
        </a:p>
      </dgm:t>
    </dgm:pt>
    <dgm:pt modelId="{F2D6CDE1-A80D-425E-803A-0F88B4BE321C}" type="sibTrans" cxnId="{05287CFC-9648-4E04-ABF8-E49265F06952}">
      <dgm:prSet/>
      <dgm:spPr/>
      <dgm:t>
        <a:bodyPr/>
        <a:lstStyle/>
        <a:p>
          <a:endParaRPr lang="en-US"/>
        </a:p>
      </dgm:t>
    </dgm:pt>
    <dgm:pt modelId="{C4701751-03F2-4E81-8338-806EE920802A}" type="pres">
      <dgm:prSet presAssocID="{CCB9BF6B-AC6D-4448-9DF5-F0FA9B55AB38}" presName="Name0" presStyleCnt="0">
        <dgm:presLayoutVars>
          <dgm:dir/>
          <dgm:animLvl val="lvl"/>
          <dgm:resizeHandles val="exact"/>
        </dgm:presLayoutVars>
      </dgm:prSet>
      <dgm:spPr/>
    </dgm:pt>
    <dgm:pt modelId="{41D5D86F-5D1D-462A-9D22-5617667560C7}" type="pres">
      <dgm:prSet presAssocID="{CBAFE676-2F50-4F10-B3D4-B33B329732CC}" presName="composite" presStyleCnt="0"/>
      <dgm:spPr/>
    </dgm:pt>
    <dgm:pt modelId="{7532A269-05A3-46CA-9EB1-4A7976D5141D}" type="pres">
      <dgm:prSet presAssocID="{CBAFE676-2F50-4F10-B3D4-B33B329732CC}" presName="parTx" presStyleLbl="alignNode1" presStyleIdx="0" presStyleCnt="3">
        <dgm:presLayoutVars>
          <dgm:chMax val="0"/>
          <dgm:chPref val="0"/>
          <dgm:bulletEnabled val="1"/>
        </dgm:presLayoutVars>
      </dgm:prSet>
      <dgm:spPr/>
    </dgm:pt>
    <dgm:pt modelId="{280F2F3D-D477-487E-9A45-9C36AC138BDE}" type="pres">
      <dgm:prSet presAssocID="{CBAFE676-2F50-4F10-B3D4-B33B329732CC}" presName="desTx" presStyleLbl="alignAccFollowNode1" presStyleIdx="0" presStyleCnt="3" custLinFactNeighborX="392" custLinFactNeighborY="-1549">
        <dgm:presLayoutVars>
          <dgm:bulletEnabled val="1"/>
        </dgm:presLayoutVars>
      </dgm:prSet>
      <dgm:spPr/>
    </dgm:pt>
    <dgm:pt modelId="{73C41C25-8D2E-4EA8-A331-FB29501815D1}" type="pres">
      <dgm:prSet presAssocID="{728D5F6B-7DAD-419A-BE8C-0293DEF1A218}" presName="space" presStyleCnt="0"/>
      <dgm:spPr/>
    </dgm:pt>
    <dgm:pt modelId="{88EA5D25-4BBA-4F9D-84E4-B3CAB4B189DE}" type="pres">
      <dgm:prSet presAssocID="{1F027D61-15ED-4F75-BB80-1C8A735D53F7}" presName="composite" presStyleCnt="0"/>
      <dgm:spPr/>
    </dgm:pt>
    <dgm:pt modelId="{15FCE663-BF76-4873-8260-640B3197B535}" type="pres">
      <dgm:prSet presAssocID="{1F027D61-15ED-4F75-BB80-1C8A735D53F7}" presName="parTx" presStyleLbl="alignNode1" presStyleIdx="1" presStyleCnt="3">
        <dgm:presLayoutVars>
          <dgm:chMax val="0"/>
          <dgm:chPref val="0"/>
          <dgm:bulletEnabled val="1"/>
        </dgm:presLayoutVars>
      </dgm:prSet>
      <dgm:spPr/>
    </dgm:pt>
    <dgm:pt modelId="{AFB91C9C-38E0-4D06-BB2A-3193CA3701F8}" type="pres">
      <dgm:prSet presAssocID="{1F027D61-15ED-4F75-BB80-1C8A735D53F7}" presName="desTx" presStyleLbl="alignAccFollowNode1" presStyleIdx="1" presStyleCnt="3">
        <dgm:presLayoutVars>
          <dgm:bulletEnabled val="1"/>
        </dgm:presLayoutVars>
      </dgm:prSet>
      <dgm:spPr/>
    </dgm:pt>
    <dgm:pt modelId="{44D32716-B7D4-409A-B7BD-34254C27C570}" type="pres">
      <dgm:prSet presAssocID="{D7E21E1B-4659-4728-826E-7D50407D7149}" presName="space" presStyleCnt="0"/>
      <dgm:spPr/>
    </dgm:pt>
    <dgm:pt modelId="{F63A7E50-DBDA-4F2D-B8E5-34DF3F2BA864}" type="pres">
      <dgm:prSet presAssocID="{B898E28C-81AE-4B4D-9038-054DFCE8A703}" presName="composite" presStyleCnt="0"/>
      <dgm:spPr/>
    </dgm:pt>
    <dgm:pt modelId="{BF533430-DA11-483B-9813-EB2D607BD184}" type="pres">
      <dgm:prSet presAssocID="{B898E28C-81AE-4B4D-9038-054DFCE8A703}" presName="parTx" presStyleLbl="alignNode1" presStyleIdx="2" presStyleCnt="3">
        <dgm:presLayoutVars>
          <dgm:chMax val="0"/>
          <dgm:chPref val="0"/>
          <dgm:bulletEnabled val="1"/>
        </dgm:presLayoutVars>
      </dgm:prSet>
      <dgm:spPr/>
    </dgm:pt>
    <dgm:pt modelId="{A17843BF-D000-42C5-AE63-C982A819B995}" type="pres">
      <dgm:prSet presAssocID="{B898E28C-81AE-4B4D-9038-054DFCE8A703}" presName="desTx" presStyleLbl="alignAccFollowNode1" presStyleIdx="2" presStyleCnt="3" custLinFactNeighborX="680" custLinFactNeighborY="-1485">
        <dgm:presLayoutVars>
          <dgm:bulletEnabled val="1"/>
        </dgm:presLayoutVars>
      </dgm:prSet>
      <dgm:spPr/>
    </dgm:pt>
  </dgm:ptLst>
  <dgm:cxnLst>
    <dgm:cxn modelId="{747B4A21-95DC-43C4-9B50-6BD460E4ACEF}" type="presOf" srcId="{8AAEED9F-F4F5-4C4C-B44E-3DAAEEA5A7A5}" destId="{280F2F3D-D477-487E-9A45-9C36AC138BDE}" srcOrd="0" destOrd="0" presId="urn:microsoft.com/office/officeart/2005/8/layout/hList1"/>
    <dgm:cxn modelId="{22AE3F23-93C8-4AE8-B17C-EBB8500F40A0}" type="presOf" srcId="{CCB9BF6B-AC6D-4448-9DF5-F0FA9B55AB38}" destId="{C4701751-03F2-4E81-8338-806EE920802A}" srcOrd="0" destOrd="0" presId="urn:microsoft.com/office/officeart/2005/8/layout/hList1"/>
    <dgm:cxn modelId="{1B767E24-2C7F-4EB2-9EA1-5FDF5FF1EB5E}" type="presOf" srcId="{970CEA16-BFDD-4EDE-872D-E40BBF8A39CD}" destId="{A17843BF-D000-42C5-AE63-C982A819B995}" srcOrd="0" destOrd="0" presId="urn:microsoft.com/office/officeart/2005/8/layout/hList1"/>
    <dgm:cxn modelId="{CD835836-5F4F-454A-B1A6-1314A66732C9}" type="presOf" srcId="{B898E28C-81AE-4B4D-9038-054DFCE8A703}" destId="{BF533430-DA11-483B-9813-EB2D607BD184}" srcOrd="0" destOrd="0" presId="urn:microsoft.com/office/officeart/2005/8/layout/hList1"/>
    <dgm:cxn modelId="{0651CB40-D51D-4381-B4FE-72AB89E74886}" type="presOf" srcId="{1F027D61-15ED-4F75-BB80-1C8A735D53F7}" destId="{15FCE663-BF76-4873-8260-640B3197B535}" srcOrd="0" destOrd="0" presId="urn:microsoft.com/office/officeart/2005/8/layout/hList1"/>
    <dgm:cxn modelId="{B49FA459-D2F6-4CEA-8556-E08EEC4A69D2}" srcId="{1F027D61-15ED-4F75-BB80-1C8A735D53F7}" destId="{1028D843-8FB0-4C47-AB1D-9A42CF8A37DE}" srcOrd="0" destOrd="0" parTransId="{E5C1B9C8-FA08-4ED1-8429-29CDBE3302A1}" sibTransId="{A315B7F6-46F4-4F18-B5C2-94AC82DE526D}"/>
    <dgm:cxn modelId="{8866B459-C7F4-4584-B60B-DC82E1C98749}" srcId="{CBAFE676-2F50-4F10-B3D4-B33B329732CC}" destId="{8AAEED9F-F4F5-4C4C-B44E-3DAAEEA5A7A5}" srcOrd="0" destOrd="0" parTransId="{BAD16436-83E5-424C-A211-EFF612E957EF}" sibTransId="{6871D791-19D6-451B-AC31-A7EC5AE3B065}"/>
    <dgm:cxn modelId="{3D7EBC59-36E8-491E-93B3-57261BB88076}" type="presOf" srcId="{CBAFE676-2F50-4F10-B3D4-B33B329732CC}" destId="{7532A269-05A3-46CA-9EB1-4A7976D5141D}" srcOrd="0" destOrd="0" presId="urn:microsoft.com/office/officeart/2005/8/layout/hList1"/>
    <dgm:cxn modelId="{F0115BAF-16D4-4D0C-B73B-EE626C784A41}" srcId="{CCB9BF6B-AC6D-4448-9DF5-F0FA9B55AB38}" destId="{1F027D61-15ED-4F75-BB80-1C8A735D53F7}" srcOrd="1" destOrd="0" parTransId="{EEC60DC3-437B-4BB9-9157-18EA48F5E591}" sibTransId="{D7E21E1B-4659-4728-826E-7D50407D7149}"/>
    <dgm:cxn modelId="{598EA2B0-6267-4553-B527-0DC1879C6C18}" srcId="{CCB9BF6B-AC6D-4448-9DF5-F0FA9B55AB38}" destId="{CBAFE676-2F50-4F10-B3D4-B33B329732CC}" srcOrd="0" destOrd="0" parTransId="{537A47E1-F256-4DAD-B741-57889E116DEA}" sibTransId="{728D5F6B-7DAD-419A-BE8C-0293DEF1A218}"/>
    <dgm:cxn modelId="{F79960C4-8183-411D-825F-047B3CECCA7C}" type="presOf" srcId="{1028D843-8FB0-4C47-AB1D-9A42CF8A37DE}" destId="{AFB91C9C-38E0-4D06-BB2A-3193CA3701F8}" srcOrd="0" destOrd="0" presId="urn:microsoft.com/office/officeart/2005/8/layout/hList1"/>
    <dgm:cxn modelId="{FF15C6FB-B0D7-40E9-BD73-D5BF3AB36C89}" srcId="{CCB9BF6B-AC6D-4448-9DF5-F0FA9B55AB38}" destId="{B898E28C-81AE-4B4D-9038-054DFCE8A703}" srcOrd="2" destOrd="0" parTransId="{9F090CAC-EBE3-4444-84F9-DB859677B5D1}" sibTransId="{C3F31C45-E9C5-4BCF-B712-FF14592B3D77}"/>
    <dgm:cxn modelId="{05287CFC-9648-4E04-ABF8-E49265F06952}" srcId="{B898E28C-81AE-4B4D-9038-054DFCE8A703}" destId="{970CEA16-BFDD-4EDE-872D-E40BBF8A39CD}" srcOrd="0" destOrd="0" parTransId="{419E8063-72B9-4CC2-B948-EB1AD7B6C75A}" sibTransId="{F2D6CDE1-A80D-425E-803A-0F88B4BE321C}"/>
    <dgm:cxn modelId="{464D3BD9-473E-42B8-8D2B-634CD228378C}" type="presParOf" srcId="{C4701751-03F2-4E81-8338-806EE920802A}" destId="{41D5D86F-5D1D-462A-9D22-5617667560C7}" srcOrd="0" destOrd="0" presId="urn:microsoft.com/office/officeart/2005/8/layout/hList1"/>
    <dgm:cxn modelId="{471FFE5B-0555-4F0A-990D-F75DCFEBD7F1}" type="presParOf" srcId="{41D5D86F-5D1D-462A-9D22-5617667560C7}" destId="{7532A269-05A3-46CA-9EB1-4A7976D5141D}" srcOrd="0" destOrd="0" presId="urn:microsoft.com/office/officeart/2005/8/layout/hList1"/>
    <dgm:cxn modelId="{5AB59DD4-35C6-4EAB-BA74-D7B123DC5046}" type="presParOf" srcId="{41D5D86F-5D1D-462A-9D22-5617667560C7}" destId="{280F2F3D-D477-487E-9A45-9C36AC138BDE}" srcOrd="1" destOrd="0" presId="urn:microsoft.com/office/officeart/2005/8/layout/hList1"/>
    <dgm:cxn modelId="{5008D40A-8D93-40CE-9B90-9764A4825151}" type="presParOf" srcId="{C4701751-03F2-4E81-8338-806EE920802A}" destId="{73C41C25-8D2E-4EA8-A331-FB29501815D1}" srcOrd="1" destOrd="0" presId="urn:microsoft.com/office/officeart/2005/8/layout/hList1"/>
    <dgm:cxn modelId="{C994DED9-9E1B-4BED-A392-3DC6CC747242}" type="presParOf" srcId="{C4701751-03F2-4E81-8338-806EE920802A}" destId="{88EA5D25-4BBA-4F9D-84E4-B3CAB4B189DE}" srcOrd="2" destOrd="0" presId="urn:microsoft.com/office/officeart/2005/8/layout/hList1"/>
    <dgm:cxn modelId="{6E6595BC-BA2D-49DD-8CF0-95B35B9CF26F}" type="presParOf" srcId="{88EA5D25-4BBA-4F9D-84E4-B3CAB4B189DE}" destId="{15FCE663-BF76-4873-8260-640B3197B535}" srcOrd="0" destOrd="0" presId="urn:microsoft.com/office/officeart/2005/8/layout/hList1"/>
    <dgm:cxn modelId="{8F0517F8-AAD2-463E-996F-D43046148A3C}" type="presParOf" srcId="{88EA5D25-4BBA-4F9D-84E4-B3CAB4B189DE}" destId="{AFB91C9C-38E0-4D06-BB2A-3193CA3701F8}" srcOrd="1" destOrd="0" presId="urn:microsoft.com/office/officeart/2005/8/layout/hList1"/>
    <dgm:cxn modelId="{996E8648-D63E-4A0C-971B-3CA8D9ED693C}" type="presParOf" srcId="{C4701751-03F2-4E81-8338-806EE920802A}" destId="{44D32716-B7D4-409A-B7BD-34254C27C570}" srcOrd="3" destOrd="0" presId="urn:microsoft.com/office/officeart/2005/8/layout/hList1"/>
    <dgm:cxn modelId="{ABE9EEE9-2632-4941-A48C-0438786BBE65}" type="presParOf" srcId="{C4701751-03F2-4E81-8338-806EE920802A}" destId="{F63A7E50-DBDA-4F2D-B8E5-34DF3F2BA864}" srcOrd="4" destOrd="0" presId="urn:microsoft.com/office/officeart/2005/8/layout/hList1"/>
    <dgm:cxn modelId="{6ED39251-7A0E-4610-934D-57331A5F8631}" type="presParOf" srcId="{F63A7E50-DBDA-4F2D-B8E5-34DF3F2BA864}" destId="{BF533430-DA11-483B-9813-EB2D607BD184}" srcOrd="0" destOrd="0" presId="urn:microsoft.com/office/officeart/2005/8/layout/hList1"/>
    <dgm:cxn modelId="{A061DD54-B385-4008-ABE4-E32C4BF087E8}" type="presParOf" srcId="{F63A7E50-DBDA-4F2D-B8E5-34DF3F2BA864}" destId="{A17843BF-D000-42C5-AE63-C982A819B995}"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BEF453-1671-49DE-8173-64ABD304083E}">
      <dsp:nvSpPr>
        <dsp:cNvPr id="0" name=""/>
        <dsp:cNvSpPr/>
      </dsp:nvSpPr>
      <dsp:spPr>
        <a:xfrm>
          <a:off x="0" y="0"/>
          <a:ext cx="6803136" cy="8064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kern="1200"/>
            <a:t>Contents:</a:t>
          </a:r>
        </a:p>
      </dsp:txBody>
      <dsp:txXfrm>
        <a:off x="0" y="0"/>
        <a:ext cx="6803136" cy="806400"/>
      </dsp:txXfrm>
    </dsp:sp>
    <dsp:sp modelId="{9509BC6D-548A-4B3F-A466-7B993606A4A5}">
      <dsp:nvSpPr>
        <dsp:cNvPr id="0" name=""/>
        <dsp:cNvSpPr/>
      </dsp:nvSpPr>
      <dsp:spPr>
        <a:xfrm>
          <a:off x="0" y="818740"/>
          <a:ext cx="6803136" cy="245951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a:t>Abstract</a:t>
          </a:r>
        </a:p>
        <a:p>
          <a:pPr marL="285750" lvl="1" indent="-285750" algn="l" defTabSz="1244600">
            <a:lnSpc>
              <a:spcPct val="90000"/>
            </a:lnSpc>
            <a:spcBef>
              <a:spcPct val="0"/>
            </a:spcBef>
            <a:spcAft>
              <a:spcPct val="15000"/>
            </a:spcAft>
            <a:buChar char="•"/>
          </a:pPr>
          <a:r>
            <a:rPr lang="en-US" sz="2800" kern="1200" dirty="0"/>
            <a:t>Packages &amp; tools used</a:t>
          </a:r>
        </a:p>
        <a:p>
          <a:pPr marL="285750" lvl="1" indent="-285750" algn="l" defTabSz="1244600">
            <a:lnSpc>
              <a:spcPct val="90000"/>
            </a:lnSpc>
            <a:spcBef>
              <a:spcPct val="0"/>
            </a:spcBef>
            <a:spcAft>
              <a:spcPct val="15000"/>
            </a:spcAft>
            <a:buChar char="•"/>
          </a:pPr>
          <a:r>
            <a:rPr lang="en-US" sz="2800" kern="1200" dirty="0"/>
            <a:t>Problem Statements</a:t>
          </a:r>
        </a:p>
        <a:p>
          <a:pPr marL="285750" lvl="1" indent="-285750" algn="l" defTabSz="1244600">
            <a:lnSpc>
              <a:spcPct val="90000"/>
            </a:lnSpc>
            <a:spcBef>
              <a:spcPct val="0"/>
            </a:spcBef>
            <a:spcAft>
              <a:spcPct val="15000"/>
            </a:spcAft>
            <a:buChar char="•"/>
          </a:pPr>
          <a:r>
            <a:rPr lang="en-US" sz="2800" kern="1200"/>
            <a:t>Implemntation </a:t>
          </a:r>
        </a:p>
        <a:p>
          <a:pPr marL="285750" lvl="1" indent="-285750" algn="l" defTabSz="1244600">
            <a:lnSpc>
              <a:spcPct val="90000"/>
            </a:lnSpc>
            <a:spcBef>
              <a:spcPct val="0"/>
            </a:spcBef>
            <a:spcAft>
              <a:spcPct val="15000"/>
            </a:spcAft>
            <a:buChar char="•"/>
          </a:pPr>
          <a:r>
            <a:rPr lang="en-US" sz="2800" kern="1200"/>
            <a:t>Output</a:t>
          </a:r>
        </a:p>
      </dsp:txBody>
      <dsp:txXfrm>
        <a:off x="0" y="818740"/>
        <a:ext cx="6803136" cy="24595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E54864-17CC-442C-8D60-DFF07A6BA17B}">
      <dsp:nvSpPr>
        <dsp:cNvPr id="0" name=""/>
        <dsp:cNvSpPr/>
      </dsp:nvSpPr>
      <dsp:spPr>
        <a:xfrm>
          <a:off x="0" y="69819"/>
          <a:ext cx="3682767" cy="444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Flask</a:t>
          </a:r>
        </a:p>
      </dsp:txBody>
      <dsp:txXfrm>
        <a:off x="21704" y="91523"/>
        <a:ext cx="3639359" cy="401192"/>
      </dsp:txXfrm>
    </dsp:sp>
    <dsp:sp modelId="{0D858AFA-5EE9-4E1B-9F68-B84D8BE71082}">
      <dsp:nvSpPr>
        <dsp:cNvPr id="0" name=""/>
        <dsp:cNvSpPr/>
      </dsp:nvSpPr>
      <dsp:spPr>
        <a:xfrm>
          <a:off x="0" y="569139"/>
          <a:ext cx="3682767" cy="444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Numpy</a:t>
          </a:r>
        </a:p>
      </dsp:txBody>
      <dsp:txXfrm>
        <a:off x="21704" y="590843"/>
        <a:ext cx="3639359" cy="401192"/>
      </dsp:txXfrm>
    </dsp:sp>
    <dsp:sp modelId="{2343E155-5FF9-4DA5-8FDD-D7E12B58F505}">
      <dsp:nvSpPr>
        <dsp:cNvPr id="0" name=""/>
        <dsp:cNvSpPr/>
      </dsp:nvSpPr>
      <dsp:spPr>
        <a:xfrm>
          <a:off x="0" y="1068459"/>
          <a:ext cx="3682767" cy="444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Pandas</a:t>
          </a:r>
        </a:p>
      </dsp:txBody>
      <dsp:txXfrm>
        <a:off x="21704" y="1090163"/>
        <a:ext cx="3639359" cy="401192"/>
      </dsp:txXfrm>
    </dsp:sp>
    <dsp:sp modelId="{FC999AE4-93C0-4BF5-9770-945E6577160D}">
      <dsp:nvSpPr>
        <dsp:cNvPr id="0" name=""/>
        <dsp:cNvSpPr/>
      </dsp:nvSpPr>
      <dsp:spPr>
        <a:xfrm>
          <a:off x="0" y="1567779"/>
          <a:ext cx="3682767" cy="444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Matploylib</a:t>
          </a:r>
        </a:p>
      </dsp:txBody>
      <dsp:txXfrm>
        <a:off x="21704" y="1589483"/>
        <a:ext cx="3639359" cy="401192"/>
      </dsp:txXfrm>
    </dsp:sp>
    <dsp:sp modelId="{1D6ED948-82F2-44CB-B6D4-E3544D89EB09}">
      <dsp:nvSpPr>
        <dsp:cNvPr id="0" name=""/>
        <dsp:cNvSpPr/>
      </dsp:nvSpPr>
      <dsp:spPr>
        <a:xfrm>
          <a:off x="0" y="2067099"/>
          <a:ext cx="3682767" cy="444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Statsmodels</a:t>
          </a:r>
        </a:p>
      </dsp:txBody>
      <dsp:txXfrm>
        <a:off x="21704" y="2088803"/>
        <a:ext cx="3639359" cy="401192"/>
      </dsp:txXfrm>
    </dsp:sp>
    <dsp:sp modelId="{56B0329A-33EB-44B5-A6F4-B904563CB8B0}">
      <dsp:nvSpPr>
        <dsp:cNvPr id="0" name=""/>
        <dsp:cNvSpPr/>
      </dsp:nvSpPr>
      <dsp:spPr>
        <a:xfrm>
          <a:off x="0" y="2566419"/>
          <a:ext cx="3682767" cy="444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Html, Css , Java Script</a:t>
          </a:r>
        </a:p>
      </dsp:txBody>
      <dsp:txXfrm>
        <a:off x="21704" y="2588123"/>
        <a:ext cx="3639359" cy="40119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32A269-05A3-46CA-9EB1-4A7976D5141D}">
      <dsp:nvSpPr>
        <dsp:cNvPr id="0" name=""/>
        <dsp:cNvSpPr/>
      </dsp:nvSpPr>
      <dsp:spPr>
        <a:xfrm>
          <a:off x="2529" y="663906"/>
          <a:ext cx="2466560" cy="986624"/>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6032" tIns="146304" rIns="256032" bIns="146304" numCol="1" spcCol="1270" anchor="ctr" anchorCtr="0">
          <a:noAutofit/>
        </a:bodyPr>
        <a:lstStyle/>
        <a:p>
          <a:pPr marL="0" lvl="0" indent="0" algn="ctr" defTabSz="1600200">
            <a:lnSpc>
              <a:spcPct val="90000"/>
            </a:lnSpc>
            <a:spcBef>
              <a:spcPct val="0"/>
            </a:spcBef>
            <a:spcAft>
              <a:spcPct val="35000"/>
            </a:spcAft>
            <a:buNone/>
          </a:pPr>
          <a:r>
            <a:rPr lang="en-US" sz="3600" kern="1200" dirty="0"/>
            <a:t>Flask</a:t>
          </a:r>
        </a:p>
      </dsp:txBody>
      <dsp:txXfrm>
        <a:off x="2529" y="663906"/>
        <a:ext cx="2466560" cy="986624"/>
      </dsp:txXfrm>
    </dsp:sp>
    <dsp:sp modelId="{280F2F3D-D477-487E-9A45-9C36AC138BDE}">
      <dsp:nvSpPr>
        <dsp:cNvPr id="0" name=""/>
        <dsp:cNvSpPr/>
      </dsp:nvSpPr>
      <dsp:spPr>
        <a:xfrm>
          <a:off x="12198" y="1598018"/>
          <a:ext cx="2466560" cy="339007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Flask is a web framework used to develop the backend of the application. It handles routing, request handling, and response generation.</a:t>
          </a:r>
        </a:p>
      </dsp:txBody>
      <dsp:txXfrm>
        <a:off x="12198" y="1598018"/>
        <a:ext cx="2466560" cy="3390074"/>
      </dsp:txXfrm>
    </dsp:sp>
    <dsp:sp modelId="{15FCE663-BF76-4873-8260-640B3197B535}">
      <dsp:nvSpPr>
        <dsp:cNvPr id="0" name=""/>
        <dsp:cNvSpPr/>
      </dsp:nvSpPr>
      <dsp:spPr>
        <a:xfrm>
          <a:off x="2814408" y="663906"/>
          <a:ext cx="2466560" cy="986624"/>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6032" tIns="146304" rIns="256032" bIns="146304" numCol="1" spcCol="1270" anchor="ctr" anchorCtr="0">
          <a:noAutofit/>
        </a:bodyPr>
        <a:lstStyle/>
        <a:p>
          <a:pPr marL="0" lvl="0" indent="0" algn="ctr" defTabSz="1600200">
            <a:lnSpc>
              <a:spcPct val="90000"/>
            </a:lnSpc>
            <a:spcBef>
              <a:spcPct val="0"/>
            </a:spcBef>
            <a:spcAft>
              <a:spcPct val="35000"/>
            </a:spcAft>
            <a:buNone/>
          </a:pPr>
          <a:r>
            <a:rPr lang="en-US" sz="3600" kern="1200" dirty="0"/>
            <a:t>Pandas</a:t>
          </a:r>
        </a:p>
      </dsp:txBody>
      <dsp:txXfrm>
        <a:off x="2814408" y="663906"/>
        <a:ext cx="2466560" cy="986624"/>
      </dsp:txXfrm>
    </dsp:sp>
    <dsp:sp modelId="{AFB91C9C-38E0-4D06-BB2A-3193CA3701F8}">
      <dsp:nvSpPr>
        <dsp:cNvPr id="0" name=""/>
        <dsp:cNvSpPr/>
      </dsp:nvSpPr>
      <dsp:spPr>
        <a:xfrm>
          <a:off x="2814408" y="1650531"/>
          <a:ext cx="2466560" cy="339007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pandas is a powerful data manipulation library used for data preprocessing and analysis. It is used to load the uploaded CSV file, perform data cleaning, and perform grouping and aggregation operations.</a:t>
          </a:r>
        </a:p>
      </dsp:txBody>
      <dsp:txXfrm>
        <a:off x="2814408" y="1650531"/>
        <a:ext cx="2466560" cy="3390074"/>
      </dsp:txXfrm>
    </dsp:sp>
    <dsp:sp modelId="{BF533430-DA11-483B-9813-EB2D607BD184}">
      <dsp:nvSpPr>
        <dsp:cNvPr id="0" name=""/>
        <dsp:cNvSpPr/>
      </dsp:nvSpPr>
      <dsp:spPr>
        <a:xfrm>
          <a:off x="5626287" y="663906"/>
          <a:ext cx="2466560" cy="986624"/>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6032" tIns="146304" rIns="256032" bIns="146304" numCol="1" spcCol="1270" anchor="ctr" anchorCtr="0">
          <a:noAutofit/>
        </a:bodyPr>
        <a:lstStyle/>
        <a:p>
          <a:pPr marL="0" lvl="0" indent="0" algn="ctr" defTabSz="1600200">
            <a:lnSpc>
              <a:spcPct val="90000"/>
            </a:lnSpc>
            <a:spcBef>
              <a:spcPct val="0"/>
            </a:spcBef>
            <a:spcAft>
              <a:spcPct val="35000"/>
            </a:spcAft>
            <a:buNone/>
          </a:pPr>
          <a:r>
            <a:rPr lang="en-US" sz="3600" kern="1200" dirty="0" err="1"/>
            <a:t>Numpy</a:t>
          </a:r>
          <a:endParaRPr lang="en-US" sz="3600" kern="1200" dirty="0"/>
        </a:p>
      </dsp:txBody>
      <dsp:txXfrm>
        <a:off x="5626287" y="663906"/>
        <a:ext cx="2466560" cy="986624"/>
      </dsp:txXfrm>
    </dsp:sp>
    <dsp:sp modelId="{A17843BF-D000-42C5-AE63-C982A819B995}">
      <dsp:nvSpPr>
        <dsp:cNvPr id="0" name=""/>
        <dsp:cNvSpPr/>
      </dsp:nvSpPr>
      <dsp:spPr>
        <a:xfrm>
          <a:off x="5628816" y="1600188"/>
          <a:ext cx="2466560" cy="339007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err="1"/>
            <a:t>numpy</a:t>
          </a:r>
          <a:r>
            <a:rPr lang="en-US" sz="1800" kern="1200" dirty="0"/>
            <a:t> is a library for numerical computing in Python. It is used for handling numerical operations and working with arrays.</a:t>
          </a:r>
        </a:p>
      </dsp:txBody>
      <dsp:txXfrm>
        <a:off x="5628816" y="1600188"/>
        <a:ext cx="2466560" cy="339007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32A269-05A3-46CA-9EB1-4A7976D5141D}">
      <dsp:nvSpPr>
        <dsp:cNvPr id="0" name=""/>
        <dsp:cNvSpPr/>
      </dsp:nvSpPr>
      <dsp:spPr>
        <a:xfrm>
          <a:off x="2721" y="626588"/>
          <a:ext cx="2653150" cy="106126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marL="0" lvl="0" indent="0" algn="ctr" defTabSz="1422400">
            <a:lnSpc>
              <a:spcPct val="90000"/>
            </a:lnSpc>
            <a:spcBef>
              <a:spcPct val="0"/>
            </a:spcBef>
            <a:spcAft>
              <a:spcPct val="35000"/>
            </a:spcAft>
            <a:buNone/>
          </a:pPr>
          <a:r>
            <a:rPr lang="en-US" sz="3200" kern="1200" dirty="0"/>
            <a:t>Matplotlib:</a:t>
          </a:r>
        </a:p>
      </dsp:txBody>
      <dsp:txXfrm>
        <a:off x="2721" y="626588"/>
        <a:ext cx="2653150" cy="1061260"/>
      </dsp:txXfrm>
    </dsp:sp>
    <dsp:sp modelId="{280F2F3D-D477-487E-9A45-9C36AC138BDE}">
      <dsp:nvSpPr>
        <dsp:cNvPr id="0" name=""/>
        <dsp:cNvSpPr/>
      </dsp:nvSpPr>
      <dsp:spPr>
        <a:xfrm>
          <a:off x="13121" y="1635336"/>
          <a:ext cx="2653150" cy="339007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matplotlib is a plotting library used for creating visualizations. It is used to generate pie charts to represent the VED analysis results.</a:t>
          </a:r>
        </a:p>
      </dsp:txBody>
      <dsp:txXfrm>
        <a:off x="13121" y="1635336"/>
        <a:ext cx="2653150" cy="3390074"/>
      </dsp:txXfrm>
    </dsp:sp>
    <dsp:sp modelId="{15FCE663-BF76-4873-8260-640B3197B535}">
      <dsp:nvSpPr>
        <dsp:cNvPr id="0" name=""/>
        <dsp:cNvSpPr/>
      </dsp:nvSpPr>
      <dsp:spPr>
        <a:xfrm>
          <a:off x="3027312" y="626588"/>
          <a:ext cx="2653150" cy="106126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kern="1200" dirty="0" err="1"/>
            <a:t>Statsmodels</a:t>
          </a:r>
          <a:r>
            <a:rPr lang="en-US" sz="2800" kern="1200" dirty="0"/>
            <a:t>:</a:t>
          </a:r>
        </a:p>
      </dsp:txBody>
      <dsp:txXfrm>
        <a:off x="3027312" y="626588"/>
        <a:ext cx="2653150" cy="1061260"/>
      </dsp:txXfrm>
    </dsp:sp>
    <dsp:sp modelId="{AFB91C9C-38E0-4D06-BB2A-3193CA3701F8}">
      <dsp:nvSpPr>
        <dsp:cNvPr id="0" name=""/>
        <dsp:cNvSpPr/>
      </dsp:nvSpPr>
      <dsp:spPr>
        <a:xfrm>
          <a:off x="3027312" y="1687849"/>
          <a:ext cx="2653150" cy="339007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err="1"/>
            <a:t>statsmodels</a:t>
          </a:r>
          <a:r>
            <a:rPr lang="en-US" sz="1800" kern="1200" dirty="0"/>
            <a:t> is a library for statistical modeling and analysis. It is used to fit an ARIMA model for demand forecasting.</a:t>
          </a:r>
        </a:p>
      </dsp:txBody>
      <dsp:txXfrm>
        <a:off x="3027312" y="1687849"/>
        <a:ext cx="2653150" cy="3390074"/>
      </dsp:txXfrm>
    </dsp:sp>
    <dsp:sp modelId="{BF533430-DA11-483B-9813-EB2D607BD184}">
      <dsp:nvSpPr>
        <dsp:cNvPr id="0" name=""/>
        <dsp:cNvSpPr/>
      </dsp:nvSpPr>
      <dsp:spPr>
        <a:xfrm>
          <a:off x="6051903" y="626588"/>
          <a:ext cx="2653150" cy="106126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kern="1200" dirty="0"/>
            <a:t>HTML/CSS/ JavaScript: </a:t>
          </a:r>
        </a:p>
      </dsp:txBody>
      <dsp:txXfrm>
        <a:off x="6051903" y="626588"/>
        <a:ext cx="2653150" cy="1061260"/>
      </dsp:txXfrm>
    </dsp:sp>
    <dsp:sp modelId="{A17843BF-D000-42C5-AE63-C982A819B995}">
      <dsp:nvSpPr>
        <dsp:cNvPr id="0" name=""/>
        <dsp:cNvSpPr/>
      </dsp:nvSpPr>
      <dsp:spPr>
        <a:xfrm>
          <a:off x="6054624" y="1637506"/>
          <a:ext cx="2653150" cy="339007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These are the standard web technologies used for designing and creating the user interface. HTML is used to structure the web pages, CSS is used for styling and layout, and JavaScript is used to add interactivity to the web application.</a:t>
          </a:r>
        </a:p>
      </dsp:txBody>
      <dsp:txXfrm>
        <a:off x="6054624" y="1637506"/>
        <a:ext cx="2653150" cy="3390074"/>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6/25/2023</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6/25/2023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VED ANALYSIS</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7847313" y="5645791"/>
            <a:ext cx="3983261" cy="924299"/>
          </a:xfrm>
        </p:spPr>
        <p:txBody>
          <a:bodyPr/>
          <a:lstStyle/>
          <a:p>
            <a:pPr marL="0" indent="0">
              <a:buNone/>
            </a:pPr>
            <a:r>
              <a:rPr lang="en-US" dirty="0"/>
              <a:t>Dinesh K </a:t>
            </a:r>
            <a:r>
              <a:rPr lang="en-US" dirty="0" err="1"/>
              <a:t>K</a:t>
            </a:r>
            <a:r>
              <a:rPr lang="en-US" dirty="0"/>
              <a:t> V (2133012)</a:t>
            </a:r>
          </a:p>
          <a:p>
            <a:pPr marL="0" indent="0">
              <a:buNone/>
            </a:pPr>
            <a:r>
              <a:rPr lang="en-US" dirty="0" err="1"/>
              <a:t>Sathyanand</a:t>
            </a:r>
            <a:r>
              <a:rPr lang="en-US" dirty="0"/>
              <a:t> V (2133040)</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a:lstStyle/>
          <a:p>
            <a:fld id="{C263D6C4-4840-40CC-AC84-17E24B3B7BDE}" type="slidenum">
              <a:rPr lang="en-US" smtClean="0"/>
              <a:pPr/>
              <a:t>10</a:t>
            </a:fld>
            <a:endParaRPr lang="en-US" dirty="0"/>
          </a:p>
        </p:txBody>
      </p:sp>
      <p:pic>
        <p:nvPicPr>
          <p:cNvPr id="4" name="Picture Placeholder 3">
            <a:extLst>
              <a:ext uri="{FF2B5EF4-FFF2-40B4-BE49-F238E27FC236}">
                <a16:creationId xmlns:a16="http://schemas.microsoft.com/office/drawing/2014/main" id="{EF594705-ED91-7DFF-CD2C-BD0DFC740DCB}"/>
              </a:ext>
            </a:extLst>
          </p:cNvPr>
          <p:cNvPicPr>
            <a:picLocks noGrp="1" noChangeAspect="1"/>
          </p:cNvPicPr>
          <p:nvPr>
            <p:ph type="pic" idx="1"/>
          </p:nvPr>
        </p:nvPicPr>
        <p:blipFill>
          <a:blip r:embed="rId2"/>
          <a:srcRect l="5345" r="5345"/>
          <a:stretch>
            <a:fillRect/>
          </a:stretch>
        </p:blipFill>
        <p:spPr>
          <a:xfrm>
            <a:off x="1115153" y="939839"/>
            <a:ext cx="8859357" cy="5375236"/>
          </a:xfrm>
        </p:spPr>
      </p:pic>
    </p:spTree>
    <p:extLst>
      <p:ext uri="{BB962C8B-B14F-4D97-AF65-F5344CB8AC3E}">
        <p14:creationId xmlns:p14="http://schemas.microsoft.com/office/powerpoint/2010/main" val="23805002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a:lstStyle/>
          <a:p>
            <a:fld id="{C263D6C4-4840-40CC-AC84-17E24B3B7BDE}" type="slidenum">
              <a:rPr lang="en-US" smtClean="0"/>
              <a:pPr/>
              <a:t>11</a:t>
            </a:fld>
            <a:endParaRPr lang="en-US" dirty="0"/>
          </a:p>
        </p:txBody>
      </p:sp>
      <p:pic>
        <p:nvPicPr>
          <p:cNvPr id="4" name="Picture Placeholder 3">
            <a:extLst>
              <a:ext uri="{FF2B5EF4-FFF2-40B4-BE49-F238E27FC236}">
                <a16:creationId xmlns:a16="http://schemas.microsoft.com/office/drawing/2014/main" id="{C236EA3F-1DE4-1B6F-AC48-C80F0BF19605}"/>
              </a:ext>
            </a:extLst>
          </p:cNvPr>
          <p:cNvPicPr>
            <a:picLocks noGrp="1" noChangeAspect="1"/>
          </p:cNvPicPr>
          <p:nvPr>
            <p:ph type="pic" idx="1"/>
          </p:nvPr>
        </p:nvPicPr>
        <p:blipFill>
          <a:blip r:embed="rId2"/>
          <a:srcRect l="5499" r="5499"/>
          <a:stretch>
            <a:fillRect/>
          </a:stretch>
        </p:blipFill>
        <p:spPr>
          <a:xfrm>
            <a:off x="1207432" y="934586"/>
            <a:ext cx="8854189" cy="5372100"/>
          </a:xfrm>
        </p:spPr>
      </p:pic>
    </p:spTree>
    <p:extLst>
      <p:ext uri="{BB962C8B-B14F-4D97-AF65-F5344CB8AC3E}">
        <p14:creationId xmlns:p14="http://schemas.microsoft.com/office/powerpoint/2010/main" val="2270051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a:lstStyle/>
          <a:p>
            <a:fld id="{C263D6C4-4840-40CC-AC84-17E24B3B7BDE}" type="slidenum">
              <a:rPr lang="en-US" smtClean="0"/>
              <a:pPr/>
              <a:t>12</a:t>
            </a:fld>
            <a:endParaRPr lang="en-US" dirty="0"/>
          </a:p>
        </p:txBody>
      </p:sp>
      <p:pic>
        <p:nvPicPr>
          <p:cNvPr id="4" name="Picture Placeholder 3">
            <a:extLst>
              <a:ext uri="{FF2B5EF4-FFF2-40B4-BE49-F238E27FC236}">
                <a16:creationId xmlns:a16="http://schemas.microsoft.com/office/drawing/2014/main" id="{FF56BC21-7837-E179-7F97-03EF13957756}"/>
              </a:ext>
            </a:extLst>
          </p:cNvPr>
          <p:cNvPicPr>
            <a:picLocks noGrp="1" noChangeAspect="1"/>
          </p:cNvPicPr>
          <p:nvPr>
            <p:ph type="pic" idx="1"/>
          </p:nvPr>
        </p:nvPicPr>
        <p:blipFill>
          <a:blip r:embed="rId2"/>
          <a:srcRect l="5087" r="5087"/>
          <a:stretch>
            <a:fillRect/>
          </a:stretch>
        </p:blipFill>
        <p:spPr>
          <a:xfrm>
            <a:off x="1115154" y="982560"/>
            <a:ext cx="8976803" cy="5446494"/>
          </a:xfrm>
        </p:spPr>
      </p:pic>
    </p:spTree>
    <p:extLst>
      <p:ext uri="{BB962C8B-B14F-4D97-AF65-F5344CB8AC3E}">
        <p14:creationId xmlns:p14="http://schemas.microsoft.com/office/powerpoint/2010/main" val="32436199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a:lstStyle/>
          <a:p>
            <a:fld id="{C263D6C4-4840-40CC-AC84-17E24B3B7BDE}" type="slidenum">
              <a:rPr lang="en-US" smtClean="0"/>
              <a:pPr/>
              <a:t>13</a:t>
            </a:fld>
            <a:endParaRPr lang="en-US" dirty="0"/>
          </a:p>
        </p:txBody>
      </p:sp>
      <p:pic>
        <p:nvPicPr>
          <p:cNvPr id="4" name="Picture Placeholder 3">
            <a:extLst>
              <a:ext uri="{FF2B5EF4-FFF2-40B4-BE49-F238E27FC236}">
                <a16:creationId xmlns:a16="http://schemas.microsoft.com/office/drawing/2014/main" id="{3CDF4EE9-B230-9549-EFFA-DA909526930B}"/>
              </a:ext>
            </a:extLst>
          </p:cNvPr>
          <p:cNvPicPr>
            <a:picLocks noGrp="1" noChangeAspect="1"/>
          </p:cNvPicPr>
          <p:nvPr>
            <p:ph type="pic" idx="1"/>
          </p:nvPr>
        </p:nvPicPr>
        <p:blipFill>
          <a:blip r:embed="rId2"/>
          <a:srcRect l="5242" r="5242"/>
          <a:stretch>
            <a:fillRect/>
          </a:stretch>
        </p:blipFill>
        <p:spPr>
          <a:xfrm>
            <a:off x="997707" y="907059"/>
            <a:ext cx="8758689" cy="5314157"/>
          </a:xfrm>
        </p:spPr>
      </p:pic>
    </p:spTree>
    <p:extLst>
      <p:ext uri="{BB962C8B-B14F-4D97-AF65-F5344CB8AC3E}">
        <p14:creationId xmlns:p14="http://schemas.microsoft.com/office/powerpoint/2010/main" val="29369512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 </a:t>
            </a:r>
            <a:endParaRPr lang="en-GB" dirty="0"/>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C78E2A67-3DAA-6CF2-D8EB-4A7BADC35F45}"/>
              </a:ext>
            </a:extLst>
          </p:cNvPr>
          <p:cNvGraphicFramePr/>
          <p:nvPr>
            <p:extLst>
              <p:ext uri="{D42A27DB-BD31-4B8C-83A1-F6EECF244321}">
                <p14:modId xmlns:p14="http://schemas.microsoft.com/office/powerpoint/2010/main" val="1402086170"/>
              </p:ext>
            </p:extLst>
          </p:nvPr>
        </p:nvGraphicFramePr>
        <p:xfrm>
          <a:off x="672459" y="2172749"/>
          <a:ext cx="6803136" cy="32782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387488" y="1302391"/>
            <a:ext cx="5859514" cy="859055"/>
          </a:xfrm>
        </p:spPr>
        <p:txBody>
          <a:bodyPr>
            <a:normAutofit/>
          </a:bodyPr>
          <a:lstStyle/>
          <a:p>
            <a:r>
              <a:rPr lang="en-US" dirty="0"/>
              <a:t>Abstract:</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780175" y="2466363"/>
            <a:ext cx="7022590" cy="3607266"/>
          </a:xfrm>
        </p:spPr>
        <p:txBody>
          <a:bodyPr>
            <a:normAutofit fontScale="92500" lnSpcReduction="20000"/>
          </a:bodyPr>
          <a:lstStyle/>
          <a:p>
            <a:pPr>
              <a:lnSpc>
                <a:spcPct val="100000"/>
              </a:lnSpc>
            </a:pPr>
            <a:r>
              <a:rPr lang="en-US" sz="2000" dirty="0">
                <a:solidFill>
                  <a:schemeClr val="bg1"/>
                </a:solidFill>
                <a:latin typeface="Times New Roman" panose="02020603050405020304" pitchFamily="18" charset="0"/>
                <a:cs typeface="Times New Roman" panose="02020603050405020304" pitchFamily="18" charset="0"/>
              </a:rPr>
              <a:t>      This project implements VED (Vital, Essential, and Desirable) analysis for forecasting and categorizing the demand of subcategories in an e-commerce platform. Using Flask, HTML, CSS, and JavaScript, a web-based application is developed to upload sales data, perform ARIMA forecasting, and generate VED analysis results. The results are displayed in a user-friendly interface, including forecasted demand, cumulative demand, percentage demand, and VED category for each subcategory. This project provides businesses with valuable insights for inventory management and decision-making to optimize sales performance.</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02555" y="1289546"/>
            <a:ext cx="6207970" cy="535531"/>
          </a:xfrm>
        </p:spPr>
        <p:txBody>
          <a:bodyPr/>
          <a:lstStyle/>
          <a:p>
            <a:r>
              <a:rPr lang="en-US" dirty="0"/>
              <a:t>PACKAGES &amp; TOOLS USED:</a:t>
            </a:r>
          </a:p>
        </p:txBody>
      </p:sp>
      <p:graphicFrame>
        <p:nvGraphicFramePr>
          <p:cNvPr id="4" name="Diagram 3">
            <a:extLst>
              <a:ext uri="{FF2B5EF4-FFF2-40B4-BE49-F238E27FC236}">
                <a16:creationId xmlns:a16="http://schemas.microsoft.com/office/drawing/2014/main" id="{51A75D43-3019-61C4-4626-84677ED5AFF0}"/>
              </a:ext>
            </a:extLst>
          </p:cNvPr>
          <p:cNvGraphicFramePr/>
          <p:nvPr>
            <p:extLst>
              <p:ext uri="{D42A27DB-BD31-4B8C-83A1-F6EECF244321}">
                <p14:modId xmlns:p14="http://schemas.microsoft.com/office/powerpoint/2010/main" val="259413560"/>
              </p:ext>
            </p:extLst>
          </p:nvPr>
        </p:nvGraphicFramePr>
        <p:xfrm>
          <a:off x="2684477" y="2397173"/>
          <a:ext cx="3682767" cy="30808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538F51DF-3630-7205-5192-7E4E78EA63A2}"/>
              </a:ext>
            </a:extLst>
          </p:cNvPr>
          <p:cNvGraphicFramePr/>
          <p:nvPr>
            <p:extLst>
              <p:ext uri="{D42A27DB-BD31-4B8C-83A1-F6EECF244321}">
                <p14:modId xmlns:p14="http://schemas.microsoft.com/office/powerpoint/2010/main" val="3238134215"/>
              </p:ext>
            </p:extLst>
          </p:nvPr>
        </p:nvGraphicFramePr>
        <p:xfrm>
          <a:off x="1744908" y="687897"/>
          <a:ext cx="8095377" cy="57045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Tree>
    <p:extLst>
      <p:ext uri="{BB962C8B-B14F-4D97-AF65-F5344CB8AC3E}">
        <p14:creationId xmlns:p14="http://schemas.microsoft.com/office/powerpoint/2010/main" val="15125648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538F51DF-3630-7205-5192-7E4E78EA63A2}"/>
              </a:ext>
            </a:extLst>
          </p:cNvPr>
          <p:cNvGraphicFramePr/>
          <p:nvPr>
            <p:extLst>
              <p:ext uri="{D42A27DB-BD31-4B8C-83A1-F6EECF244321}">
                <p14:modId xmlns:p14="http://schemas.microsoft.com/office/powerpoint/2010/main" val="3145895839"/>
              </p:ext>
            </p:extLst>
          </p:nvPr>
        </p:nvGraphicFramePr>
        <p:xfrm>
          <a:off x="1744908" y="687897"/>
          <a:ext cx="8707775" cy="57045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Tree>
    <p:extLst>
      <p:ext uri="{BB962C8B-B14F-4D97-AF65-F5344CB8AC3E}">
        <p14:creationId xmlns:p14="http://schemas.microsoft.com/office/powerpoint/2010/main" val="36914980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914223" y="928819"/>
            <a:ext cx="4555339" cy="535531"/>
          </a:xfrm>
        </p:spPr>
        <p:txBody>
          <a:bodyPr/>
          <a:lstStyle/>
          <a:p>
            <a:r>
              <a:rPr lang="en-US" dirty="0"/>
              <a:t>PROBLEM STATEMENT:</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a:xfrm>
            <a:off x="1333732" y="2085626"/>
            <a:ext cx="8271661" cy="3979614"/>
          </a:xfrm>
        </p:spPr>
        <p:txBody>
          <a:bodyPr>
            <a:normAutofit/>
          </a:bodyPr>
          <a:lstStyle/>
          <a:p>
            <a:pPr marL="0" indent="0">
              <a:lnSpc>
                <a:spcPct val="100000"/>
              </a:lnSpc>
              <a:buNone/>
            </a:pPr>
            <a:r>
              <a:rPr lang="en-US" dirty="0"/>
              <a:t>             The problem addressed in this project is the efficient management of inventory in an e-commerce platform. By applying VED (Vital, Essential, and Desirable) analysis to forecast demand and categorize subcategories, the aim is to identify critical products (Vital), prioritize essential items (Essential), and optimize stock levels for desirable products (Desirable). This project leverages Flask, HTML, CSS, and JavaScript to create a user-friendly web application that enables businesses to upload sales data, perform demand forecasting, and obtain actionable insights for inventory management, ultimately improving sales performance and customer satisfaction.</a:t>
            </a:r>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OUTPUT:</a:t>
            </a:r>
          </a:p>
        </p:txBody>
      </p:sp>
      <p:sp>
        <p:nvSpPr>
          <p:cNvPr id="2" name="Slide Number Placeholder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a:lstStyle/>
          <a:p>
            <a:fld id="{C263D6C4-4840-40CC-AC84-17E24B3B7BDE}" type="slidenum">
              <a:rPr lang="en-US" smtClean="0"/>
              <a:pPr/>
              <a:t>8</a:t>
            </a:fld>
            <a:endParaRPr lang="en-US" dirty="0"/>
          </a:p>
        </p:txBody>
      </p:sp>
      <p:pic>
        <p:nvPicPr>
          <p:cNvPr id="33" name="Picture Placeholder 32">
            <a:extLst>
              <a:ext uri="{FF2B5EF4-FFF2-40B4-BE49-F238E27FC236}">
                <a16:creationId xmlns:a16="http://schemas.microsoft.com/office/drawing/2014/main" id="{5C1DCF30-1153-7B62-6D2A-74BA68012D99}"/>
              </a:ext>
            </a:extLst>
          </p:cNvPr>
          <p:cNvPicPr>
            <a:picLocks noGrp="1" noChangeAspect="1"/>
          </p:cNvPicPr>
          <p:nvPr>
            <p:ph type="pic" idx="1"/>
          </p:nvPr>
        </p:nvPicPr>
        <p:blipFill>
          <a:blip r:embed="rId2"/>
          <a:srcRect l="8730" r="8730"/>
          <a:stretch>
            <a:fillRect/>
          </a:stretch>
        </p:blipFill>
        <p:spPr>
          <a:xfrm>
            <a:off x="1241570" y="1200167"/>
            <a:ext cx="8800052" cy="4993196"/>
          </a:xfrm>
        </p:spPr>
      </p:pic>
    </p:spTree>
    <p:extLst>
      <p:ext uri="{BB962C8B-B14F-4D97-AF65-F5344CB8AC3E}">
        <p14:creationId xmlns:p14="http://schemas.microsoft.com/office/powerpoint/2010/main" val="4511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a:lstStyle/>
          <a:p>
            <a:fld id="{C263D6C4-4840-40CC-AC84-17E24B3B7BDE}" type="slidenum">
              <a:rPr lang="en-US" smtClean="0"/>
              <a:pPr/>
              <a:t>9</a:t>
            </a:fld>
            <a:endParaRPr lang="en-US" dirty="0"/>
          </a:p>
        </p:txBody>
      </p:sp>
      <p:pic>
        <p:nvPicPr>
          <p:cNvPr id="12" name="Picture Placeholder 11">
            <a:extLst>
              <a:ext uri="{FF2B5EF4-FFF2-40B4-BE49-F238E27FC236}">
                <a16:creationId xmlns:a16="http://schemas.microsoft.com/office/drawing/2014/main" id="{A4A0E50B-06AC-CC28-B6CB-F6430E6B4BC5}"/>
              </a:ext>
            </a:extLst>
          </p:cNvPr>
          <p:cNvPicPr>
            <a:picLocks noGrp="1" noChangeAspect="1"/>
          </p:cNvPicPr>
          <p:nvPr>
            <p:ph type="pic" idx="1"/>
          </p:nvPr>
        </p:nvPicPr>
        <p:blipFill>
          <a:blip r:embed="rId2"/>
          <a:srcRect l="6478" r="6478"/>
          <a:stretch>
            <a:fillRect/>
          </a:stretch>
        </p:blipFill>
        <p:spPr>
          <a:xfrm>
            <a:off x="1022873" y="975468"/>
            <a:ext cx="8800635" cy="5339607"/>
          </a:xfrm>
        </p:spPr>
      </p:pic>
    </p:spTree>
    <p:extLst>
      <p:ext uri="{BB962C8B-B14F-4D97-AF65-F5344CB8AC3E}">
        <p14:creationId xmlns:p14="http://schemas.microsoft.com/office/powerpoint/2010/main" val="13871058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schemas.openxmlformats.org/package/2006/metadata/core-properties"/>
    <ds:schemaRef ds:uri="http://purl.org/dc/elements/1.1/"/>
    <ds:schemaRef ds:uri="http://schemas.microsoft.com/office/2006/metadata/properties"/>
    <ds:schemaRef ds:uri="http://schemas.microsoft.com/office/2006/documentManagement/types"/>
    <ds:schemaRef ds:uri="http://purl.org/dc/terms/"/>
    <ds:schemaRef ds:uri="http://schemas.microsoft.com/office/infopath/2007/PartnerControls"/>
    <ds:schemaRef ds:uri="http://purl.org/dc/dcmitype/"/>
    <ds:schemaRef ds:uri="16c05727-aa75-4e4a-9b5f-8a80a1165891"/>
    <ds:schemaRef ds:uri="71af3243-3dd4-4a8d-8c0d-dd76da1f02a5"/>
    <ds:schemaRef ds:uri="http://www.w3.org/XML/1998/namespace"/>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45</TotalTime>
  <Words>455</Words>
  <Application>Microsoft Office PowerPoint</Application>
  <PresentationFormat>Widescreen</PresentationFormat>
  <Paragraphs>46</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Times New Roman</vt:lpstr>
      <vt:lpstr>Trade Gothic LT Pro</vt:lpstr>
      <vt:lpstr>Trebuchet MS</vt:lpstr>
      <vt:lpstr>Office Theme</vt:lpstr>
      <vt:lpstr>VED ANALYSIS</vt:lpstr>
      <vt:lpstr>PowerPoint Presentation</vt:lpstr>
      <vt:lpstr>Abstract:</vt:lpstr>
      <vt:lpstr>PACKAGES &amp; TOOLS USED:</vt:lpstr>
      <vt:lpstr>PowerPoint Presentation</vt:lpstr>
      <vt:lpstr>PowerPoint Presentation</vt:lpstr>
      <vt:lpstr>PROBLEM STATEMENT:</vt:lpstr>
      <vt:lpstr>OUTPUT:</vt:lpstr>
      <vt:lpstr>PowerPoint Presentation</vt:lpstr>
      <vt:lpstr>PowerPoint Presentation</vt:lpstr>
      <vt:lpstr>PowerPoint Presentation</vt:lpstr>
      <vt:lpstr>PowerPoint Presentation</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VED ANALYSIS</dc:title>
  <dc:creator>2133</dc:creator>
  <cp:lastModifiedBy>2133</cp:lastModifiedBy>
  <cp:revision>1</cp:revision>
  <dcterms:created xsi:type="dcterms:W3CDTF">2023-06-25T18:29:08Z</dcterms:created>
  <dcterms:modified xsi:type="dcterms:W3CDTF">2023-06-25T19:14:39Z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