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90" r:id="rId32"/>
    <p:sldId id="288" r:id="rId33"/>
    <p:sldId id="289"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3" d="100"/>
          <a:sy n="103" d="100"/>
        </p:scale>
        <p:origin x="1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Kumar" userId="f3255de678246b5d" providerId="LiveId" clId="{11B89722-C81C-41CC-9471-79709908B851}"/>
    <pc:docChg chg="undo custSel addSld delSld modSld modMainMaster">
      <pc:chgData name="Krishna Kumar" userId="f3255de678246b5d" providerId="LiveId" clId="{11B89722-C81C-41CC-9471-79709908B851}" dt="2021-08-27T21:08:56.499" v="4594" actId="26606"/>
      <pc:docMkLst>
        <pc:docMk/>
      </pc:docMkLst>
      <pc:sldChg chg="addSp delSp modSp mod setBg addAnim delAnim setClrOvrMap">
        <pc:chgData name="Krishna Kumar" userId="f3255de678246b5d" providerId="LiveId" clId="{11B89722-C81C-41CC-9471-79709908B851}" dt="2021-08-27T20:30:38.759" v="4370" actId="26606"/>
        <pc:sldMkLst>
          <pc:docMk/>
          <pc:sldMk cId="2352665932" sldId="256"/>
        </pc:sldMkLst>
        <pc:spChg chg="mod">
          <ac:chgData name="Krishna Kumar" userId="f3255de678246b5d" providerId="LiveId" clId="{11B89722-C81C-41CC-9471-79709908B851}" dt="2021-08-27T20:30:38.759" v="4370" actId="26606"/>
          <ac:spMkLst>
            <pc:docMk/>
            <pc:sldMk cId="2352665932" sldId="256"/>
            <ac:spMk id="2" creationId="{16CD5537-4B79-4EF3-B375-7B1697F18947}"/>
          </ac:spMkLst>
        </pc:spChg>
        <pc:spChg chg="mod">
          <ac:chgData name="Krishna Kumar" userId="f3255de678246b5d" providerId="LiveId" clId="{11B89722-C81C-41CC-9471-79709908B851}" dt="2021-08-27T20:30:38.759" v="4370" actId="26606"/>
          <ac:spMkLst>
            <pc:docMk/>
            <pc:sldMk cId="2352665932" sldId="256"/>
            <ac:spMk id="3" creationId="{5579D427-E126-41B1-8CC4-C0CC5FBC42F2}"/>
          </ac:spMkLst>
        </pc:spChg>
        <pc:spChg chg="add">
          <ac:chgData name="Krishna Kumar" userId="f3255de678246b5d" providerId="LiveId" clId="{11B89722-C81C-41CC-9471-79709908B851}" dt="2021-08-27T20:30:38.759" v="4370" actId="26606"/>
          <ac:spMkLst>
            <pc:docMk/>
            <pc:sldMk cId="2352665932" sldId="256"/>
            <ac:spMk id="8" creationId="{934F1179-B481-4F9E-BCA3-AFB972070F83}"/>
          </ac:spMkLst>
        </pc:spChg>
        <pc:spChg chg="add del">
          <ac:chgData name="Krishna Kumar" userId="f3255de678246b5d" providerId="LiveId" clId="{11B89722-C81C-41CC-9471-79709908B851}" dt="2021-08-27T20:30:38.752" v="4369" actId="26606"/>
          <ac:spMkLst>
            <pc:docMk/>
            <pc:sldMk cId="2352665932" sldId="256"/>
            <ac:spMk id="9" creationId="{71B2258F-86CA-4D4D-8270-BC05FCDEBFB3}"/>
          </ac:spMkLst>
        </pc:spChg>
        <pc:spChg chg="add">
          <ac:chgData name="Krishna Kumar" userId="f3255de678246b5d" providerId="LiveId" clId="{11B89722-C81C-41CC-9471-79709908B851}" dt="2021-08-27T20:30:38.759" v="4370" actId="26606"/>
          <ac:spMkLst>
            <pc:docMk/>
            <pc:sldMk cId="2352665932" sldId="256"/>
            <ac:spMk id="10" creationId="{827DC2C4-B485-428A-BF4A-472D2967F47F}"/>
          </ac:spMkLst>
        </pc:spChg>
        <pc:spChg chg="add">
          <ac:chgData name="Krishna Kumar" userId="f3255de678246b5d" providerId="LiveId" clId="{11B89722-C81C-41CC-9471-79709908B851}" dt="2021-08-27T20:30:38.759" v="4370" actId="26606"/>
          <ac:spMkLst>
            <pc:docMk/>
            <pc:sldMk cId="2352665932" sldId="256"/>
            <ac:spMk id="12" creationId="{EE04B5EB-F158-4507-90DD-BD23620C7CC9}"/>
          </ac:spMkLst>
        </pc:spChg>
        <pc:picChg chg="add del">
          <ac:chgData name="Krishna Kumar" userId="f3255de678246b5d" providerId="LiveId" clId="{11B89722-C81C-41CC-9471-79709908B851}" dt="2021-08-27T20:30:38.752" v="4369" actId="26606"/>
          <ac:picMkLst>
            <pc:docMk/>
            <pc:sldMk cId="2352665932" sldId="256"/>
            <ac:picMk id="5" creationId="{CC5624F6-66AE-46CA-A376-F5EA21ED1579}"/>
          </ac:picMkLst>
        </pc:picChg>
      </pc:sldChg>
      <pc:sldChg chg="addSp delSp modSp mod setBg">
        <pc:chgData name="Krishna Kumar" userId="f3255de678246b5d" providerId="LiveId" clId="{11B89722-C81C-41CC-9471-79709908B851}" dt="2021-08-27T20:45:51.715" v="4505" actId="26606"/>
        <pc:sldMkLst>
          <pc:docMk/>
          <pc:sldMk cId="3010297740" sldId="257"/>
        </pc:sldMkLst>
        <pc:spChg chg="mod">
          <ac:chgData name="Krishna Kumar" userId="f3255de678246b5d" providerId="LiveId" clId="{11B89722-C81C-41CC-9471-79709908B851}" dt="2021-08-27T20:45:51.715" v="4505" actId="26606"/>
          <ac:spMkLst>
            <pc:docMk/>
            <pc:sldMk cId="3010297740" sldId="257"/>
            <ac:spMk id="2" creationId="{1C4019C1-5068-40D5-A2FD-C458C86ED846}"/>
          </ac:spMkLst>
        </pc:spChg>
        <pc:spChg chg="mod">
          <ac:chgData name="Krishna Kumar" userId="f3255de678246b5d" providerId="LiveId" clId="{11B89722-C81C-41CC-9471-79709908B851}" dt="2021-08-27T20:45:51.715" v="4505" actId="26606"/>
          <ac:spMkLst>
            <pc:docMk/>
            <pc:sldMk cId="3010297740" sldId="257"/>
            <ac:spMk id="3" creationId="{F2BFF337-5C7C-4F4F-A055-5E69394693A2}"/>
          </ac:spMkLst>
        </pc:spChg>
        <pc:spChg chg="add del">
          <ac:chgData name="Krishna Kumar" userId="f3255de678246b5d" providerId="LiveId" clId="{11B89722-C81C-41CC-9471-79709908B851}" dt="2021-08-27T20:40:18.440" v="4485" actId="26606"/>
          <ac:spMkLst>
            <pc:docMk/>
            <pc:sldMk cId="3010297740" sldId="257"/>
            <ac:spMk id="8" creationId="{081EA652-8C6A-4E69-BEB9-170809474553}"/>
          </ac:spMkLst>
        </pc:spChg>
        <pc:spChg chg="add del">
          <ac:chgData name="Krishna Kumar" userId="f3255de678246b5d" providerId="LiveId" clId="{11B89722-C81C-41CC-9471-79709908B851}" dt="2021-08-27T20:40:18.440" v="4485" actId="26606"/>
          <ac:spMkLst>
            <pc:docMk/>
            <pc:sldMk cId="3010297740" sldId="257"/>
            <ac:spMk id="10" creationId="{5298780A-33B9-4EA2-8F67-DE68AD62841B}"/>
          </ac:spMkLst>
        </pc:spChg>
        <pc:spChg chg="add del">
          <ac:chgData name="Krishna Kumar" userId="f3255de678246b5d" providerId="LiveId" clId="{11B89722-C81C-41CC-9471-79709908B851}" dt="2021-08-27T20:40:18.440" v="4485" actId="26606"/>
          <ac:spMkLst>
            <pc:docMk/>
            <pc:sldMk cId="3010297740" sldId="257"/>
            <ac:spMk id="12" creationId="{7F488E8B-4E1E-4402-8935-D4E6C02615C7}"/>
          </ac:spMkLst>
        </pc:spChg>
        <pc:spChg chg="add del">
          <ac:chgData name="Krishna Kumar" userId="f3255de678246b5d" providerId="LiveId" clId="{11B89722-C81C-41CC-9471-79709908B851}" dt="2021-08-27T20:45:51.715" v="4505" actId="26606"/>
          <ac:spMkLst>
            <pc:docMk/>
            <pc:sldMk cId="3010297740" sldId="257"/>
            <ac:spMk id="19" creationId="{100EDD19-6802-4EC3-95CE-CFFAB042CFD6}"/>
          </ac:spMkLst>
        </pc:spChg>
        <pc:spChg chg="add del">
          <ac:chgData name="Krishna Kumar" userId="f3255de678246b5d" providerId="LiveId" clId="{11B89722-C81C-41CC-9471-79709908B851}" dt="2021-08-27T20:45:51.715" v="4505" actId="26606"/>
          <ac:spMkLst>
            <pc:docMk/>
            <pc:sldMk cId="3010297740" sldId="257"/>
            <ac:spMk id="21" creationId="{DB17E863-922E-4C26-BD64-E8FD41D28661}"/>
          </ac:spMkLst>
        </pc:spChg>
        <pc:spChg chg="add">
          <ac:chgData name="Krishna Kumar" userId="f3255de678246b5d" providerId="LiveId" clId="{11B89722-C81C-41CC-9471-79709908B851}" dt="2021-08-27T20:45:51.715" v="4505" actId="26606"/>
          <ac:spMkLst>
            <pc:docMk/>
            <pc:sldMk cId="3010297740" sldId="257"/>
            <ac:spMk id="26" creationId="{DAF1966E-FD40-4A4A-B61B-C4DF7FA05F06}"/>
          </ac:spMkLst>
        </pc:spChg>
        <pc:spChg chg="add">
          <ac:chgData name="Krishna Kumar" userId="f3255de678246b5d" providerId="LiveId" clId="{11B89722-C81C-41CC-9471-79709908B851}" dt="2021-08-27T20:45:51.715" v="4505" actId="26606"/>
          <ac:spMkLst>
            <pc:docMk/>
            <pc:sldMk cId="3010297740" sldId="257"/>
            <ac:spMk id="28" creationId="{047BFA19-D45E-416B-A404-7AF2F3F27017}"/>
          </ac:spMkLst>
        </pc:spChg>
        <pc:spChg chg="add">
          <ac:chgData name="Krishna Kumar" userId="f3255de678246b5d" providerId="LiveId" clId="{11B89722-C81C-41CC-9471-79709908B851}" dt="2021-08-27T20:45:51.715" v="4505" actId="26606"/>
          <ac:spMkLst>
            <pc:docMk/>
            <pc:sldMk cId="3010297740" sldId="257"/>
            <ac:spMk id="30" creationId="{8E0105E7-23DB-4CF2-8258-FF47C7620F6E}"/>
          </ac:spMkLst>
        </pc:spChg>
        <pc:spChg chg="add">
          <ac:chgData name="Krishna Kumar" userId="f3255de678246b5d" providerId="LiveId" clId="{11B89722-C81C-41CC-9471-79709908B851}" dt="2021-08-27T20:45:51.715" v="4505" actId="26606"/>
          <ac:spMkLst>
            <pc:docMk/>
            <pc:sldMk cId="3010297740" sldId="257"/>
            <ac:spMk id="32" creationId="{074B4F7D-14B2-478B-8BF5-01E4E0C5D263}"/>
          </ac:spMkLst>
        </pc:spChg>
        <pc:cxnChg chg="add del">
          <ac:chgData name="Krishna Kumar" userId="f3255de678246b5d" providerId="LiveId" clId="{11B89722-C81C-41CC-9471-79709908B851}" dt="2021-08-27T20:40:18.440" v="4485" actId="26606"/>
          <ac:cxnSpMkLst>
            <pc:docMk/>
            <pc:sldMk cId="3010297740" sldId="257"/>
            <ac:cxnSpMk id="14" creationId="{23AAC9B5-8015-485C-ACF9-A750390E9A56}"/>
          </ac:cxnSpMkLst>
        </pc:cxnChg>
      </pc:sldChg>
      <pc:sldChg chg="addSp delSp modSp new mod setBg">
        <pc:chgData name="Krishna Kumar" userId="f3255de678246b5d" providerId="LiveId" clId="{11B89722-C81C-41CC-9471-79709908B851}" dt="2021-08-27T20:49:54.865" v="4523" actId="20577"/>
        <pc:sldMkLst>
          <pc:docMk/>
          <pc:sldMk cId="4232201469" sldId="258"/>
        </pc:sldMkLst>
        <pc:spChg chg="mod">
          <ac:chgData name="Krishna Kumar" userId="f3255de678246b5d" providerId="LiveId" clId="{11B89722-C81C-41CC-9471-79709908B851}" dt="2021-08-27T20:46:04.481" v="4506" actId="26606"/>
          <ac:spMkLst>
            <pc:docMk/>
            <pc:sldMk cId="4232201469" sldId="258"/>
            <ac:spMk id="2" creationId="{2BC7156A-06DA-453B-8573-CE15EC7381F3}"/>
          </ac:spMkLst>
        </pc:spChg>
        <pc:spChg chg="mod">
          <ac:chgData name="Krishna Kumar" userId="f3255de678246b5d" providerId="LiveId" clId="{11B89722-C81C-41CC-9471-79709908B851}" dt="2021-08-27T20:49:54.865" v="4523" actId="20577"/>
          <ac:spMkLst>
            <pc:docMk/>
            <pc:sldMk cId="4232201469" sldId="258"/>
            <ac:spMk id="3" creationId="{475B7F79-0041-4393-904A-92E9C9F7A006}"/>
          </ac:spMkLst>
        </pc:spChg>
        <pc:spChg chg="add del">
          <ac:chgData name="Krishna Kumar" userId="f3255de678246b5d" providerId="LiveId" clId="{11B89722-C81C-41CC-9471-79709908B851}" dt="2021-08-27T20:40:28.907" v="4486" actId="26606"/>
          <ac:spMkLst>
            <pc:docMk/>
            <pc:sldMk cId="4232201469" sldId="258"/>
            <ac:spMk id="8" creationId="{081EA652-8C6A-4E69-BEB9-170809474553}"/>
          </ac:spMkLst>
        </pc:spChg>
        <pc:spChg chg="add del">
          <ac:chgData name="Krishna Kumar" userId="f3255de678246b5d" providerId="LiveId" clId="{11B89722-C81C-41CC-9471-79709908B851}" dt="2021-08-27T20:40:28.907" v="4486" actId="26606"/>
          <ac:spMkLst>
            <pc:docMk/>
            <pc:sldMk cId="4232201469" sldId="258"/>
            <ac:spMk id="10" creationId="{5298780A-33B9-4EA2-8F67-DE68AD62841B}"/>
          </ac:spMkLst>
        </pc:spChg>
        <pc:spChg chg="add del">
          <ac:chgData name="Krishna Kumar" userId="f3255de678246b5d" providerId="LiveId" clId="{11B89722-C81C-41CC-9471-79709908B851}" dt="2021-08-27T20:40:28.907" v="4486" actId="26606"/>
          <ac:spMkLst>
            <pc:docMk/>
            <pc:sldMk cId="4232201469" sldId="258"/>
            <ac:spMk id="12" creationId="{7F488E8B-4E1E-4402-8935-D4E6C02615C7}"/>
          </ac:spMkLst>
        </pc:spChg>
        <pc:spChg chg="add del">
          <ac:chgData name="Krishna Kumar" userId="f3255de678246b5d" providerId="LiveId" clId="{11B89722-C81C-41CC-9471-79709908B851}" dt="2021-08-27T20:46:04.481" v="4506" actId="26606"/>
          <ac:spMkLst>
            <pc:docMk/>
            <pc:sldMk cId="4232201469" sldId="258"/>
            <ac:spMk id="19" creationId="{100EDD19-6802-4EC3-95CE-CFFAB042CFD6}"/>
          </ac:spMkLst>
        </pc:spChg>
        <pc:spChg chg="add del">
          <ac:chgData name="Krishna Kumar" userId="f3255de678246b5d" providerId="LiveId" clId="{11B89722-C81C-41CC-9471-79709908B851}" dt="2021-08-27T20:46:04.481" v="4506" actId="26606"/>
          <ac:spMkLst>
            <pc:docMk/>
            <pc:sldMk cId="4232201469" sldId="258"/>
            <ac:spMk id="21" creationId="{DB17E863-922E-4C26-BD64-E8FD41D28661}"/>
          </ac:spMkLst>
        </pc:spChg>
        <pc:spChg chg="add">
          <ac:chgData name="Krishna Kumar" userId="f3255de678246b5d" providerId="LiveId" clId="{11B89722-C81C-41CC-9471-79709908B851}" dt="2021-08-27T20:46:04.481" v="4506" actId="26606"/>
          <ac:spMkLst>
            <pc:docMk/>
            <pc:sldMk cId="4232201469" sldId="258"/>
            <ac:spMk id="26" creationId="{DAF1966E-FD40-4A4A-B61B-C4DF7FA05F06}"/>
          </ac:spMkLst>
        </pc:spChg>
        <pc:spChg chg="add">
          <ac:chgData name="Krishna Kumar" userId="f3255de678246b5d" providerId="LiveId" clId="{11B89722-C81C-41CC-9471-79709908B851}" dt="2021-08-27T20:46:04.481" v="4506" actId="26606"/>
          <ac:spMkLst>
            <pc:docMk/>
            <pc:sldMk cId="4232201469" sldId="258"/>
            <ac:spMk id="28" creationId="{047BFA19-D45E-416B-A404-7AF2F3F27017}"/>
          </ac:spMkLst>
        </pc:spChg>
        <pc:spChg chg="add">
          <ac:chgData name="Krishna Kumar" userId="f3255de678246b5d" providerId="LiveId" clId="{11B89722-C81C-41CC-9471-79709908B851}" dt="2021-08-27T20:46:04.481" v="4506" actId="26606"/>
          <ac:spMkLst>
            <pc:docMk/>
            <pc:sldMk cId="4232201469" sldId="258"/>
            <ac:spMk id="30" creationId="{8E0105E7-23DB-4CF2-8258-FF47C7620F6E}"/>
          </ac:spMkLst>
        </pc:spChg>
        <pc:spChg chg="add">
          <ac:chgData name="Krishna Kumar" userId="f3255de678246b5d" providerId="LiveId" clId="{11B89722-C81C-41CC-9471-79709908B851}" dt="2021-08-27T20:46:04.481" v="4506" actId="26606"/>
          <ac:spMkLst>
            <pc:docMk/>
            <pc:sldMk cId="4232201469" sldId="258"/>
            <ac:spMk id="32" creationId="{074B4F7D-14B2-478B-8BF5-01E4E0C5D263}"/>
          </ac:spMkLst>
        </pc:spChg>
        <pc:cxnChg chg="add del">
          <ac:chgData name="Krishna Kumar" userId="f3255de678246b5d" providerId="LiveId" clId="{11B89722-C81C-41CC-9471-79709908B851}" dt="2021-08-27T20:40:28.907" v="4486" actId="26606"/>
          <ac:cxnSpMkLst>
            <pc:docMk/>
            <pc:sldMk cId="4232201469" sldId="258"/>
            <ac:cxnSpMk id="14" creationId="{23AAC9B5-8015-485C-ACF9-A750390E9A56}"/>
          </ac:cxnSpMkLst>
        </pc:cxnChg>
      </pc:sldChg>
      <pc:sldChg chg="addSp delSp modSp new mod setBg">
        <pc:chgData name="Krishna Kumar" userId="f3255de678246b5d" providerId="LiveId" clId="{11B89722-C81C-41CC-9471-79709908B851}" dt="2021-08-27T20:46:08.950" v="4507" actId="26606"/>
        <pc:sldMkLst>
          <pc:docMk/>
          <pc:sldMk cId="685103541" sldId="259"/>
        </pc:sldMkLst>
        <pc:spChg chg="mod">
          <ac:chgData name="Krishna Kumar" userId="f3255de678246b5d" providerId="LiveId" clId="{11B89722-C81C-41CC-9471-79709908B851}" dt="2021-08-27T20:46:08.950" v="4507" actId="26606"/>
          <ac:spMkLst>
            <pc:docMk/>
            <pc:sldMk cId="685103541" sldId="259"/>
            <ac:spMk id="2" creationId="{D8F20DAB-F46A-4700-9A15-FEBBD92102A9}"/>
          </ac:spMkLst>
        </pc:spChg>
        <pc:spChg chg="mod">
          <ac:chgData name="Krishna Kumar" userId="f3255de678246b5d" providerId="LiveId" clId="{11B89722-C81C-41CC-9471-79709908B851}" dt="2021-08-27T20:46:08.950" v="4507" actId="26606"/>
          <ac:spMkLst>
            <pc:docMk/>
            <pc:sldMk cId="685103541" sldId="259"/>
            <ac:spMk id="3" creationId="{4527D0BA-ADCA-478C-977A-DEAAC3F2D9F8}"/>
          </ac:spMkLst>
        </pc:spChg>
        <pc:spChg chg="add del">
          <ac:chgData name="Krishna Kumar" userId="f3255de678246b5d" providerId="LiveId" clId="{11B89722-C81C-41CC-9471-79709908B851}" dt="2021-08-27T20:40:39.379" v="4487" actId="26606"/>
          <ac:spMkLst>
            <pc:docMk/>
            <pc:sldMk cId="685103541" sldId="259"/>
            <ac:spMk id="8" creationId="{081EA652-8C6A-4E69-BEB9-170809474553}"/>
          </ac:spMkLst>
        </pc:spChg>
        <pc:spChg chg="add del">
          <ac:chgData name="Krishna Kumar" userId="f3255de678246b5d" providerId="LiveId" clId="{11B89722-C81C-41CC-9471-79709908B851}" dt="2021-08-27T20:40:39.379" v="4487" actId="26606"/>
          <ac:spMkLst>
            <pc:docMk/>
            <pc:sldMk cId="685103541" sldId="259"/>
            <ac:spMk id="10" creationId="{5298780A-33B9-4EA2-8F67-DE68AD62841B}"/>
          </ac:spMkLst>
        </pc:spChg>
        <pc:spChg chg="add del">
          <ac:chgData name="Krishna Kumar" userId="f3255de678246b5d" providerId="LiveId" clId="{11B89722-C81C-41CC-9471-79709908B851}" dt="2021-08-27T20:40:39.379" v="4487" actId="26606"/>
          <ac:spMkLst>
            <pc:docMk/>
            <pc:sldMk cId="685103541" sldId="259"/>
            <ac:spMk id="12" creationId="{7F488E8B-4E1E-4402-8935-D4E6C02615C7}"/>
          </ac:spMkLst>
        </pc:spChg>
        <pc:spChg chg="add del">
          <ac:chgData name="Krishna Kumar" userId="f3255de678246b5d" providerId="LiveId" clId="{11B89722-C81C-41CC-9471-79709908B851}" dt="2021-08-27T20:46:08.950" v="4507" actId="26606"/>
          <ac:spMkLst>
            <pc:docMk/>
            <pc:sldMk cId="685103541" sldId="259"/>
            <ac:spMk id="19" creationId="{100EDD19-6802-4EC3-95CE-CFFAB042CFD6}"/>
          </ac:spMkLst>
        </pc:spChg>
        <pc:spChg chg="add del">
          <ac:chgData name="Krishna Kumar" userId="f3255de678246b5d" providerId="LiveId" clId="{11B89722-C81C-41CC-9471-79709908B851}" dt="2021-08-27T20:46:08.950" v="4507" actId="26606"/>
          <ac:spMkLst>
            <pc:docMk/>
            <pc:sldMk cId="685103541" sldId="259"/>
            <ac:spMk id="21" creationId="{DB17E863-922E-4C26-BD64-E8FD41D28661}"/>
          </ac:spMkLst>
        </pc:spChg>
        <pc:spChg chg="add">
          <ac:chgData name="Krishna Kumar" userId="f3255de678246b5d" providerId="LiveId" clId="{11B89722-C81C-41CC-9471-79709908B851}" dt="2021-08-27T20:46:08.950" v="4507" actId="26606"/>
          <ac:spMkLst>
            <pc:docMk/>
            <pc:sldMk cId="685103541" sldId="259"/>
            <ac:spMk id="26" creationId="{DAF1966E-FD40-4A4A-B61B-C4DF7FA05F06}"/>
          </ac:spMkLst>
        </pc:spChg>
        <pc:spChg chg="add">
          <ac:chgData name="Krishna Kumar" userId="f3255de678246b5d" providerId="LiveId" clId="{11B89722-C81C-41CC-9471-79709908B851}" dt="2021-08-27T20:46:08.950" v="4507" actId="26606"/>
          <ac:spMkLst>
            <pc:docMk/>
            <pc:sldMk cId="685103541" sldId="259"/>
            <ac:spMk id="28" creationId="{047BFA19-D45E-416B-A404-7AF2F3F27017}"/>
          </ac:spMkLst>
        </pc:spChg>
        <pc:spChg chg="add">
          <ac:chgData name="Krishna Kumar" userId="f3255de678246b5d" providerId="LiveId" clId="{11B89722-C81C-41CC-9471-79709908B851}" dt="2021-08-27T20:46:08.950" v="4507" actId="26606"/>
          <ac:spMkLst>
            <pc:docMk/>
            <pc:sldMk cId="685103541" sldId="259"/>
            <ac:spMk id="30" creationId="{8E0105E7-23DB-4CF2-8258-FF47C7620F6E}"/>
          </ac:spMkLst>
        </pc:spChg>
        <pc:spChg chg="add">
          <ac:chgData name="Krishna Kumar" userId="f3255de678246b5d" providerId="LiveId" clId="{11B89722-C81C-41CC-9471-79709908B851}" dt="2021-08-27T20:46:08.950" v="4507" actId="26606"/>
          <ac:spMkLst>
            <pc:docMk/>
            <pc:sldMk cId="685103541" sldId="259"/>
            <ac:spMk id="32" creationId="{074B4F7D-14B2-478B-8BF5-01E4E0C5D263}"/>
          </ac:spMkLst>
        </pc:spChg>
        <pc:cxnChg chg="add del">
          <ac:chgData name="Krishna Kumar" userId="f3255de678246b5d" providerId="LiveId" clId="{11B89722-C81C-41CC-9471-79709908B851}" dt="2021-08-27T20:40:39.379" v="4487" actId="26606"/>
          <ac:cxnSpMkLst>
            <pc:docMk/>
            <pc:sldMk cId="685103541" sldId="259"/>
            <ac:cxnSpMk id="14" creationId="{23AAC9B5-8015-485C-ACF9-A750390E9A56}"/>
          </ac:cxnSpMkLst>
        </pc:cxnChg>
      </pc:sldChg>
      <pc:sldChg chg="addSp delSp modSp new mod setBg">
        <pc:chgData name="Krishna Kumar" userId="f3255de678246b5d" providerId="LiveId" clId="{11B89722-C81C-41CC-9471-79709908B851}" dt="2021-08-27T20:51:10.628" v="4527" actId="20577"/>
        <pc:sldMkLst>
          <pc:docMk/>
          <pc:sldMk cId="254606834" sldId="260"/>
        </pc:sldMkLst>
        <pc:spChg chg="mod">
          <ac:chgData name="Krishna Kumar" userId="f3255de678246b5d" providerId="LiveId" clId="{11B89722-C81C-41CC-9471-79709908B851}" dt="2021-08-27T20:46:12.984" v="4508" actId="26606"/>
          <ac:spMkLst>
            <pc:docMk/>
            <pc:sldMk cId="254606834" sldId="260"/>
            <ac:spMk id="2" creationId="{EAF168A2-5704-4CBE-BCCE-BAF985017CD8}"/>
          </ac:spMkLst>
        </pc:spChg>
        <pc:spChg chg="mod">
          <ac:chgData name="Krishna Kumar" userId="f3255de678246b5d" providerId="LiveId" clId="{11B89722-C81C-41CC-9471-79709908B851}" dt="2021-08-27T20:51:10.628" v="4527" actId="20577"/>
          <ac:spMkLst>
            <pc:docMk/>
            <pc:sldMk cId="254606834" sldId="260"/>
            <ac:spMk id="3" creationId="{E05664A5-C40E-46E3-A24B-AC4A1B2BB80C}"/>
          </ac:spMkLst>
        </pc:spChg>
        <pc:spChg chg="add del">
          <ac:chgData name="Krishna Kumar" userId="f3255de678246b5d" providerId="LiveId" clId="{11B89722-C81C-41CC-9471-79709908B851}" dt="2021-08-27T20:40:46.178" v="4488" actId="26606"/>
          <ac:spMkLst>
            <pc:docMk/>
            <pc:sldMk cId="254606834" sldId="260"/>
            <ac:spMk id="8" creationId="{081EA652-8C6A-4E69-BEB9-170809474553}"/>
          </ac:spMkLst>
        </pc:spChg>
        <pc:spChg chg="add del">
          <ac:chgData name="Krishna Kumar" userId="f3255de678246b5d" providerId="LiveId" clId="{11B89722-C81C-41CC-9471-79709908B851}" dt="2021-08-27T20:40:46.178" v="4488" actId="26606"/>
          <ac:spMkLst>
            <pc:docMk/>
            <pc:sldMk cId="254606834" sldId="260"/>
            <ac:spMk id="10" creationId="{5298780A-33B9-4EA2-8F67-DE68AD62841B}"/>
          </ac:spMkLst>
        </pc:spChg>
        <pc:spChg chg="add del">
          <ac:chgData name="Krishna Kumar" userId="f3255de678246b5d" providerId="LiveId" clId="{11B89722-C81C-41CC-9471-79709908B851}" dt="2021-08-27T20:40:46.178" v="4488" actId="26606"/>
          <ac:spMkLst>
            <pc:docMk/>
            <pc:sldMk cId="254606834" sldId="260"/>
            <ac:spMk id="12" creationId="{7F488E8B-4E1E-4402-8935-D4E6C02615C7}"/>
          </ac:spMkLst>
        </pc:spChg>
        <pc:spChg chg="add del">
          <ac:chgData name="Krishna Kumar" userId="f3255de678246b5d" providerId="LiveId" clId="{11B89722-C81C-41CC-9471-79709908B851}" dt="2021-08-27T20:46:12.984" v="4508" actId="26606"/>
          <ac:spMkLst>
            <pc:docMk/>
            <pc:sldMk cId="254606834" sldId="260"/>
            <ac:spMk id="19" creationId="{100EDD19-6802-4EC3-95CE-CFFAB042CFD6}"/>
          </ac:spMkLst>
        </pc:spChg>
        <pc:spChg chg="add del">
          <ac:chgData name="Krishna Kumar" userId="f3255de678246b5d" providerId="LiveId" clId="{11B89722-C81C-41CC-9471-79709908B851}" dt="2021-08-27T20:46:12.984" v="4508" actId="26606"/>
          <ac:spMkLst>
            <pc:docMk/>
            <pc:sldMk cId="254606834" sldId="260"/>
            <ac:spMk id="21" creationId="{DB17E863-922E-4C26-BD64-E8FD41D28661}"/>
          </ac:spMkLst>
        </pc:spChg>
        <pc:spChg chg="add">
          <ac:chgData name="Krishna Kumar" userId="f3255de678246b5d" providerId="LiveId" clId="{11B89722-C81C-41CC-9471-79709908B851}" dt="2021-08-27T20:46:12.984" v="4508" actId="26606"/>
          <ac:spMkLst>
            <pc:docMk/>
            <pc:sldMk cId="254606834" sldId="260"/>
            <ac:spMk id="26" creationId="{DAF1966E-FD40-4A4A-B61B-C4DF7FA05F06}"/>
          </ac:spMkLst>
        </pc:spChg>
        <pc:spChg chg="add">
          <ac:chgData name="Krishna Kumar" userId="f3255de678246b5d" providerId="LiveId" clId="{11B89722-C81C-41CC-9471-79709908B851}" dt="2021-08-27T20:46:12.984" v="4508" actId="26606"/>
          <ac:spMkLst>
            <pc:docMk/>
            <pc:sldMk cId="254606834" sldId="260"/>
            <ac:spMk id="28" creationId="{047BFA19-D45E-416B-A404-7AF2F3F27017}"/>
          </ac:spMkLst>
        </pc:spChg>
        <pc:spChg chg="add">
          <ac:chgData name="Krishna Kumar" userId="f3255de678246b5d" providerId="LiveId" clId="{11B89722-C81C-41CC-9471-79709908B851}" dt="2021-08-27T20:46:12.984" v="4508" actId="26606"/>
          <ac:spMkLst>
            <pc:docMk/>
            <pc:sldMk cId="254606834" sldId="260"/>
            <ac:spMk id="30" creationId="{8E0105E7-23DB-4CF2-8258-FF47C7620F6E}"/>
          </ac:spMkLst>
        </pc:spChg>
        <pc:spChg chg="add">
          <ac:chgData name="Krishna Kumar" userId="f3255de678246b5d" providerId="LiveId" clId="{11B89722-C81C-41CC-9471-79709908B851}" dt="2021-08-27T20:46:12.984" v="4508" actId="26606"/>
          <ac:spMkLst>
            <pc:docMk/>
            <pc:sldMk cId="254606834" sldId="260"/>
            <ac:spMk id="32" creationId="{074B4F7D-14B2-478B-8BF5-01E4E0C5D263}"/>
          </ac:spMkLst>
        </pc:spChg>
        <pc:cxnChg chg="add del">
          <ac:chgData name="Krishna Kumar" userId="f3255de678246b5d" providerId="LiveId" clId="{11B89722-C81C-41CC-9471-79709908B851}" dt="2021-08-27T20:40:46.178" v="4488" actId="26606"/>
          <ac:cxnSpMkLst>
            <pc:docMk/>
            <pc:sldMk cId="254606834" sldId="260"/>
            <ac:cxnSpMk id="14" creationId="{23AAC9B5-8015-485C-ACF9-A750390E9A56}"/>
          </ac:cxnSpMkLst>
        </pc:cxnChg>
      </pc:sldChg>
      <pc:sldChg chg="addSp delSp modSp new mod setBg setClrOvrMap delDesignElem">
        <pc:chgData name="Krishna Kumar" userId="f3255de678246b5d" providerId="LiveId" clId="{11B89722-C81C-41CC-9471-79709908B851}" dt="2021-08-27T20:51:36.434" v="4529" actId="27636"/>
        <pc:sldMkLst>
          <pc:docMk/>
          <pc:sldMk cId="547076401" sldId="261"/>
        </pc:sldMkLst>
        <pc:spChg chg="mod ord">
          <ac:chgData name="Krishna Kumar" userId="f3255de678246b5d" providerId="LiveId" clId="{11B89722-C81C-41CC-9471-79709908B851}" dt="2021-08-27T20:45:30.202" v="4504" actId="26606"/>
          <ac:spMkLst>
            <pc:docMk/>
            <pc:sldMk cId="547076401" sldId="261"/>
            <ac:spMk id="2" creationId="{9EA6D7E7-204D-4D1E-AD8B-FC75AE4189F9}"/>
          </ac:spMkLst>
        </pc:spChg>
        <pc:spChg chg="del">
          <ac:chgData name="Krishna Kumar" userId="f3255de678246b5d" providerId="LiveId" clId="{11B89722-C81C-41CC-9471-79709908B851}" dt="2021-08-27T18:33:29.644" v="2235" actId="931"/>
          <ac:spMkLst>
            <pc:docMk/>
            <pc:sldMk cId="547076401" sldId="261"/>
            <ac:spMk id="3" creationId="{73B866C3-C1BE-4900-8430-D778FE9CC405}"/>
          </ac:spMkLst>
        </pc:spChg>
        <pc:spChg chg="add mod">
          <ac:chgData name="Krishna Kumar" userId="f3255de678246b5d" providerId="LiveId" clId="{11B89722-C81C-41CC-9471-79709908B851}" dt="2021-08-27T20:51:36.434" v="4529" actId="27636"/>
          <ac:spMkLst>
            <pc:docMk/>
            <pc:sldMk cId="547076401" sldId="261"/>
            <ac:spMk id="9" creationId="{3AD2AEB4-2835-4D87-9F87-ACBD13FD4250}"/>
          </ac:spMkLst>
        </pc:spChg>
        <pc:spChg chg="add del">
          <ac:chgData name="Krishna Kumar" userId="f3255de678246b5d" providerId="LiveId" clId="{11B89722-C81C-41CC-9471-79709908B851}" dt="2021-08-27T20:41:04.177" v="4490"/>
          <ac:spMkLst>
            <pc:docMk/>
            <pc:sldMk cId="547076401" sldId="261"/>
            <ac:spMk id="10" creationId="{BD396B13-A10E-4A7C-A096-8CAE0B98BDC9}"/>
          </ac:spMkLst>
        </pc:spChg>
        <pc:spChg chg="add del">
          <ac:chgData name="Krishna Kumar" userId="f3255de678246b5d" providerId="LiveId" clId="{11B89722-C81C-41CC-9471-79709908B851}" dt="2021-08-27T20:41:04.177" v="4490"/>
          <ac:spMkLst>
            <pc:docMk/>
            <pc:sldMk cId="547076401" sldId="261"/>
            <ac:spMk id="12" creationId="{52B7117A-6A3D-4C1E-8D25-852D81E78C52}"/>
          </ac:spMkLst>
        </pc:spChg>
        <pc:spChg chg="add del">
          <ac:chgData name="Krishna Kumar" userId="f3255de678246b5d" providerId="LiveId" clId="{11B89722-C81C-41CC-9471-79709908B851}" dt="2021-08-27T20:41:04.177" v="4490"/>
          <ac:spMkLst>
            <pc:docMk/>
            <pc:sldMk cId="547076401" sldId="261"/>
            <ac:spMk id="14" creationId="{EE04B5EB-F158-4507-90DD-BD23620C7CC9}"/>
          </ac:spMkLst>
        </pc:spChg>
        <pc:picChg chg="add mod ord">
          <ac:chgData name="Krishna Kumar" userId="f3255de678246b5d" providerId="LiveId" clId="{11B89722-C81C-41CC-9471-79709908B851}" dt="2021-08-27T20:45:30.202" v="4504" actId="26606"/>
          <ac:picMkLst>
            <pc:docMk/>
            <pc:sldMk cId="547076401" sldId="261"/>
            <ac:picMk id="5" creationId="{AD7EC97D-E8F1-4BD8-8FAB-4108441D3242}"/>
          </ac:picMkLst>
        </pc:picChg>
      </pc:sldChg>
      <pc:sldChg chg="addSp delSp modSp new del mod setBg">
        <pc:chgData name="Krishna Kumar" userId="f3255de678246b5d" providerId="LiveId" clId="{11B89722-C81C-41CC-9471-79709908B851}" dt="2021-08-27T20:51:49.545" v="4530" actId="47"/>
        <pc:sldMkLst>
          <pc:docMk/>
          <pc:sldMk cId="2755553552" sldId="262"/>
        </pc:sldMkLst>
        <pc:spChg chg="mod">
          <ac:chgData name="Krishna Kumar" userId="f3255de678246b5d" providerId="LiveId" clId="{11B89722-C81C-41CC-9471-79709908B851}" dt="2021-08-27T20:46:22.125" v="4509" actId="26606"/>
          <ac:spMkLst>
            <pc:docMk/>
            <pc:sldMk cId="2755553552" sldId="262"/>
            <ac:spMk id="2" creationId="{8CD2F095-0DAE-4D19-8CCE-156A68A997DB}"/>
          </ac:spMkLst>
        </pc:spChg>
        <pc:spChg chg="mod">
          <ac:chgData name="Krishna Kumar" userId="f3255de678246b5d" providerId="LiveId" clId="{11B89722-C81C-41CC-9471-79709908B851}" dt="2021-08-27T20:46:22.125" v="4509" actId="26606"/>
          <ac:spMkLst>
            <pc:docMk/>
            <pc:sldMk cId="2755553552" sldId="262"/>
            <ac:spMk id="3" creationId="{FE48AB12-5BFB-40F6-826E-C18807A62B95}"/>
          </ac:spMkLst>
        </pc:spChg>
        <pc:spChg chg="add del">
          <ac:chgData name="Krishna Kumar" userId="f3255de678246b5d" providerId="LiveId" clId="{11B89722-C81C-41CC-9471-79709908B851}" dt="2021-08-27T20:41:23.717" v="4491" actId="26606"/>
          <ac:spMkLst>
            <pc:docMk/>
            <pc:sldMk cId="2755553552" sldId="262"/>
            <ac:spMk id="8" creationId="{081EA652-8C6A-4E69-BEB9-170809474553}"/>
          </ac:spMkLst>
        </pc:spChg>
        <pc:spChg chg="add del">
          <ac:chgData name="Krishna Kumar" userId="f3255de678246b5d" providerId="LiveId" clId="{11B89722-C81C-41CC-9471-79709908B851}" dt="2021-08-27T20:41:23.717" v="4491" actId="26606"/>
          <ac:spMkLst>
            <pc:docMk/>
            <pc:sldMk cId="2755553552" sldId="262"/>
            <ac:spMk id="10" creationId="{5298780A-33B9-4EA2-8F67-DE68AD62841B}"/>
          </ac:spMkLst>
        </pc:spChg>
        <pc:spChg chg="add del">
          <ac:chgData name="Krishna Kumar" userId="f3255de678246b5d" providerId="LiveId" clId="{11B89722-C81C-41CC-9471-79709908B851}" dt="2021-08-27T20:41:23.717" v="4491" actId="26606"/>
          <ac:spMkLst>
            <pc:docMk/>
            <pc:sldMk cId="2755553552" sldId="262"/>
            <ac:spMk id="12" creationId="{7F488E8B-4E1E-4402-8935-D4E6C02615C7}"/>
          </ac:spMkLst>
        </pc:spChg>
        <pc:spChg chg="add del">
          <ac:chgData name="Krishna Kumar" userId="f3255de678246b5d" providerId="LiveId" clId="{11B89722-C81C-41CC-9471-79709908B851}" dt="2021-08-27T20:46:22.125" v="4509" actId="26606"/>
          <ac:spMkLst>
            <pc:docMk/>
            <pc:sldMk cId="2755553552" sldId="262"/>
            <ac:spMk id="19" creationId="{100EDD19-6802-4EC3-95CE-CFFAB042CFD6}"/>
          </ac:spMkLst>
        </pc:spChg>
        <pc:spChg chg="add del">
          <ac:chgData name="Krishna Kumar" userId="f3255de678246b5d" providerId="LiveId" clId="{11B89722-C81C-41CC-9471-79709908B851}" dt="2021-08-27T20:46:22.125" v="4509" actId="26606"/>
          <ac:spMkLst>
            <pc:docMk/>
            <pc:sldMk cId="2755553552" sldId="262"/>
            <ac:spMk id="21" creationId="{DB17E863-922E-4C26-BD64-E8FD41D28661}"/>
          </ac:spMkLst>
        </pc:spChg>
        <pc:spChg chg="add">
          <ac:chgData name="Krishna Kumar" userId="f3255de678246b5d" providerId="LiveId" clId="{11B89722-C81C-41CC-9471-79709908B851}" dt="2021-08-27T20:46:22.125" v="4509" actId="26606"/>
          <ac:spMkLst>
            <pc:docMk/>
            <pc:sldMk cId="2755553552" sldId="262"/>
            <ac:spMk id="26" creationId="{DAF1966E-FD40-4A4A-B61B-C4DF7FA05F06}"/>
          </ac:spMkLst>
        </pc:spChg>
        <pc:spChg chg="add">
          <ac:chgData name="Krishna Kumar" userId="f3255de678246b5d" providerId="LiveId" clId="{11B89722-C81C-41CC-9471-79709908B851}" dt="2021-08-27T20:46:22.125" v="4509" actId="26606"/>
          <ac:spMkLst>
            <pc:docMk/>
            <pc:sldMk cId="2755553552" sldId="262"/>
            <ac:spMk id="28" creationId="{047BFA19-D45E-416B-A404-7AF2F3F27017}"/>
          </ac:spMkLst>
        </pc:spChg>
        <pc:spChg chg="add">
          <ac:chgData name="Krishna Kumar" userId="f3255de678246b5d" providerId="LiveId" clId="{11B89722-C81C-41CC-9471-79709908B851}" dt="2021-08-27T20:46:22.125" v="4509" actId="26606"/>
          <ac:spMkLst>
            <pc:docMk/>
            <pc:sldMk cId="2755553552" sldId="262"/>
            <ac:spMk id="30" creationId="{8E0105E7-23DB-4CF2-8258-FF47C7620F6E}"/>
          </ac:spMkLst>
        </pc:spChg>
        <pc:spChg chg="add">
          <ac:chgData name="Krishna Kumar" userId="f3255de678246b5d" providerId="LiveId" clId="{11B89722-C81C-41CC-9471-79709908B851}" dt="2021-08-27T20:46:22.125" v="4509" actId="26606"/>
          <ac:spMkLst>
            <pc:docMk/>
            <pc:sldMk cId="2755553552" sldId="262"/>
            <ac:spMk id="32" creationId="{074B4F7D-14B2-478B-8BF5-01E4E0C5D263}"/>
          </ac:spMkLst>
        </pc:spChg>
        <pc:cxnChg chg="add del">
          <ac:chgData name="Krishna Kumar" userId="f3255de678246b5d" providerId="LiveId" clId="{11B89722-C81C-41CC-9471-79709908B851}" dt="2021-08-27T20:41:23.717" v="4491" actId="26606"/>
          <ac:cxnSpMkLst>
            <pc:docMk/>
            <pc:sldMk cId="2755553552" sldId="262"/>
            <ac:cxnSpMk id="14" creationId="{23AAC9B5-8015-485C-ACF9-A750390E9A56}"/>
          </ac:cxnSpMkLst>
        </pc:cxnChg>
      </pc:sldChg>
      <pc:sldChg chg="addSp delSp modSp new mod setBg">
        <pc:chgData name="Krishna Kumar" userId="f3255de678246b5d" providerId="LiveId" clId="{11B89722-C81C-41CC-9471-79709908B851}" dt="2021-08-27T20:52:07.158" v="4532" actId="27636"/>
        <pc:sldMkLst>
          <pc:docMk/>
          <pc:sldMk cId="4256680380" sldId="263"/>
        </pc:sldMkLst>
        <pc:spChg chg="mod ord">
          <ac:chgData name="Krishna Kumar" userId="f3255de678246b5d" providerId="LiveId" clId="{11B89722-C81C-41CC-9471-79709908B851}" dt="2021-08-27T20:45:22.198" v="4503" actId="26606"/>
          <ac:spMkLst>
            <pc:docMk/>
            <pc:sldMk cId="4256680380" sldId="263"/>
            <ac:spMk id="2" creationId="{BDBBA6A0-11BC-4BB4-8D21-88C81E4259AE}"/>
          </ac:spMkLst>
        </pc:spChg>
        <pc:spChg chg="del">
          <ac:chgData name="Krishna Kumar" userId="f3255de678246b5d" providerId="LiveId" clId="{11B89722-C81C-41CC-9471-79709908B851}" dt="2021-08-27T18:39:36.138" v="2359" actId="931"/>
          <ac:spMkLst>
            <pc:docMk/>
            <pc:sldMk cId="4256680380" sldId="263"/>
            <ac:spMk id="3" creationId="{32ABBA6C-7776-4592-ADDC-D19FFE012D09}"/>
          </ac:spMkLst>
        </pc:spChg>
        <pc:spChg chg="add del">
          <ac:chgData name="Krishna Kumar" userId="f3255de678246b5d" providerId="LiveId" clId="{11B89722-C81C-41CC-9471-79709908B851}" dt="2021-08-27T20:44:59.901" v="4500" actId="26606"/>
          <ac:spMkLst>
            <pc:docMk/>
            <pc:sldMk cId="4256680380" sldId="263"/>
            <ac:spMk id="10" creationId="{BD396B13-A10E-4A7C-A096-8CAE0B98BDC9}"/>
          </ac:spMkLst>
        </pc:spChg>
        <pc:spChg chg="add del">
          <ac:chgData name="Krishna Kumar" userId="f3255de678246b5d" providerId="LiveId" clId="{11B89722-C81C-41CC-9471-79709908B851}" dt="2021-08-27T20:44:59.901" v="4500" actId="26606"/>
          <ac:spMkLst>
            <pc:docMk/>
            <pc:sldMk cId="4256680380" sldId="263"/>
            <ac:spMk id="12" creationId="{52B7117A-6A3D-4C1E-8D25-852D81E78C52}"/>
          </ac:spMkLst>
        </pc:spChg>
        <pc:spChg chg="add del">
          <ac:chgData name="Krishna Kumar" userId="f3255de678246b5d" providerId="LiveId" clId="{11B89722-C81C-41CC-9471-79709908B851}" dt="2021-08-27T20:44:59.901" v="4500" actId="26606"/>
          <ac:spMkLst>
            <pc:docMk/>
            <pc:sldMk cId="4256680380" sldId="263"/>
            <ac:spMk id="14" creationId="{EE04B5EB-F158-4507-90DD-BD23620C7CC9}"/>
          </ac:spMkLst>
        </pc:spChg>
        <pc:spChg chg="add del">
          <ac:chgData name="Krishna Kumar" userId="f3255de678246b5d" providerId="LiveId" clId="{11B89722-C81C-41CC-9471-79709908B851}" dt="2021-08-27T20:42:50.002" v="4495" actId="26606"/>
          <ac:spMkLst>
            <pc:docMk/>
            <pc:sldMk cId="4256680380" sldId="263"/>
            <ac:spMk id="16" creationId="{FF9B822F-893E-44C8-963C-64F50ACECBB2}"/>
          </ac:spMkLst>
        </pc:spChg>
        <pc:spChg chg="add del">
          <ac:chgData name="Krishna Kumar" userId="f3255de678246b5d" providerId="LiveId" clId="{11B89722-C81C-41CC-9471-79709908B851}" dt="2021-08-27T20:42:50.002" v="4495" actId="26606"/>
          <ac:spMkLst>
            <pc:docMk/>
            <pc:sldMk cId="4256680380" sldId="263"/>
            <ac:spMk id="17" creationId="{EBF87945-A001-489F-9D9B-7D9435F0B9CA}"/>
          </ac:spMkLst>
        </pc:spChg>
        <pc:spChg chg="add del">
          <ac:chgData name="Krishna Kumar" userId="f3255de678246b5d" providerId="LiveId" clId="{11B89722-C81C-41CC-9471-79709908B851}" dt="2021-08-27T20:41:46.386" v="4493" actId="26606"/>
          <ac:spMkLst>
            <pc:docMk/>
            <pc:sldMk cId="4256680380" sldId="263"/>
            <ac:spMk id="18" creationId="{4830EE68-B894-4AA7-97C8-26A920F32499}"/>
          </ac:spMkLst>
        </pc:spChg>
        <pc:spChg chg="add del">
          <ac:chgData name="Krishna Kumar" userId="f3255de678246b5d" providerId="LiveId" clId="{11B89722-C81C-41CC-9471-79709908B851}" dt="2021-08-27T20:42:50.002" v="4495" actId="26606"/>
          <ac:spMkLst>
            <pc:docMk/>
            <pc:sldMk cId="4256680380" sldId="263"/>
            <ac:spMk id="19" creationId="{5F99CCF7-9C66-4F0A-9BAD-0738B2E5E5EF}"/>
          </ac:spMkLst>
        </pc:spChg>
        <pc:spChg chg="add del">
          <ac:chgData name="Krishna Kumar" userId="f3255de678246b5d" providerId="LiveId" clId="{11B89722-C81C-41CC-9471-79709908B851}" dt="2021-08-27T20:44:06.596" v="4499" actId="26606"/>
          <ac:spMkLst>
            <pc:docMk/>
            <pc:sldMk cId="4256680380" sldId="263"/>
            <ac:spMk id="20" creationId="{CC207D10-D28A-4E84-940A-15770F8C86EC}"/>
          </ac:spMkLst>
        </pc:spChg>
        <pc:spChg chg="add del">
          <ac:chgData name="Krishna Kumar" userId="f3255de678246b5d" providerId="LiveId" clId="{11B89722-C81C-41CC-9471-79709908B851}" dt="2021-08-27T20:41:46.386" v="4493" actId="26606"/>
          <ac:spMkLst>
            <pc:docMk/>
            <pc:sldMk cId="4256680380" sldId="263"/>
            <ac:spMk id="21" creationId="{FF9B822F-893E-44C8-963C-64F50ACECBB2}"/>
          </ac:spMkLst>
        </pc:spChg>
        <pc:spChg chg="add del">
          <ac:chgData name="Krishna Kumar" userId="f3255de678246b5d" providerId="LiveId" clId="{11B89722-C81C-41CC-9471-79709908B851}" dt="2021-08-27T20:42:54.156" v="4497" actId="26606"/>
          <ac:spMkLst>
            <pc:docMk/>
            <pc:sldMk cId="4256680380" sldId="263"/>
            <ac:spMk id="22" creationId="{CC207D10-D28A-4E84-940A-15770F8C86EC}"/>
          </ac:spMkLst>
        </pc:spChg>
        <pc:spChg chg="add del">
          <ac:chgData name="Krishna Kumar" userId="f3255de678246b5d" providerId="LiveId" clId="{11B89722-C81C-41CC-9471-79709908B851}" dt="2021-08-27T20:41:46.386" v="4493" actId="26606"/>
          <ac:spMkLst>
            <pc:docMk/>
            <pc:sldMk cId="4256680380" sldId="263"/>
            <ac:spMk id="23" creationId="{EBF87945-A001-489F-9D9B-7D9435F0B9CA}"/>
          </ac:spMkLst>
        </pc:spChg>
        <pc:spChg chg="add del">
          <ac:chgData name="Krishna Kumar" userId="f3255de678246b5d" providerId="LiveId" clId="{11B89722-C81C-41CC-9471-79709908B851}" dt="2021-08-27T20:42:54.156" v="4497" actId="26606"/>
          <ac:spMkLst>
            <pc:docMk/>
            <pc:sldMk cId="4256680380" sldId="263"/>
            <ac:spMk id="24" creationId="{EBF87945-A001-489F-9D9B-7D9435F0B9CA}"/>
          </ac:spMkLst>
        </pc:spChg>
        <pc:spChg chg="add del">
          <ac:chgData name="Krishna Kumar" userId="f3255de678246b5d" providerId="LiveId" clId="{11B89722-C81C-41CC-9471-79709908B851}" dt="2021-08-27T20:42:54.156" v="4497" actId="26606"/>
          <ac:spMkLst>
            <pc:docMk/>
            <pc:sldMk cId="4256680380" sldId="263"/>
            <ac:spMk id="25" creationId="{108D7388-A4A2-43BA-B527-959587C0A311}"/>
          </ac:spMkLst>
        </pc:spChg>
        <pc:spChg chg="add del">
          <ac:chgData name="Krishna Kumar" userId="f3255de678246b5d" providerId="LiveId" clId="{11B89722-C81C-41CC-9471-79709908B851}" dt="2021-08-27T20:44:06.596" v="4499" actId="26606"/>
          <ac:spMkLst>
            <pc:docMk/>
            <pc:sldMk cId="4256680380" sldId="263"/>
            <ac:spMk id="26" creationId="{EBF87945-A001-489F-9D9B-7D9435F0B9CA}"/>
          </ac:spMkLst>
        </pc:spChg>
        <pc:spChg chg="add del">
          <ac:chgData name="Krishna Kumar" userId="f3255de678246b5d" providerId="LiveId" clId="{11B89722-C81C-41CC-9471-79709908B851}" dt="2021-08-27T20:44:06.596" v="4499" actId="26606"/>
          <ac:spMkLst>
            <pc:docMk/>
            <pc:sldMk cId="4256680380" sldId="263"/>
            <ac:spMk id="27" creationId="{2A84690B-B764-4DF8-A17E-465CD001E44A}"/>
          </ac:spMkLst>
        </pc:spChg>
        <pc:spChg chg="add del">
          <ac:chgData name="Krishna Kumar" userId="f3255de678246b5d" providerId="LiveId" clId="{11B89722-C81C-41CC-9471-79709908B851}" dt="2021-08-27T20:45:22.198" v="4503" actId="26606"/>
          <ac:spMkLst>
            <pc:docMk/>
            <pc:sldMk cId="4256680380" sldId="263"/>
            <ac:spMk id="28" creationId="{665DBBEF-238B-476B-96AB-8AAC3224ECEA}"/>
          </ac:spMkLst>
        </pc:spChg>
        <pc:spChg chg="add del">
          <ac:chgData name="Krishna Kumar" userId="f3255de678246b5d" providerId="LiveId" clId="{11B89722-C81C-41CC-9471-79709908B851}" dt="2021-08-27T20:45:22.198" v="4503" actId="26606"/>
          <ac:spMkLst>
            <pc:docMk/>
            <pc:sldMk cId="4256680380" sldId="263"/>
            <ac:spMk id="29" creationId="{3FCFB1DE-0B7E-48CC-BA90-B2AB0889F9D6}"/>
          </ac:spMkLst>
        </pc:spChg>
        <pc:spChg chg="add mod">
          <ac:chgData name="Krishna Kumar" userId="f3255de678246b5d" providerId="LiveId" clId="{11B89722-C81C-41CC-9471-79709908B851}" dt="2021-08-27T20:52:07.158" v="4532" actId="27636"/>
          <ac:spMkLst>
            <pc:docMk/>
            <pc:sldMk cId="4256680380" sldId="263"/>
            <ac:spMk id="33" creationId="{BD9136A3-69FF-40F9-BD82-0310AD8FC225}"/>
          </ac:spMkLst>
        </pc:spChg>
        <pc:spChg chg="add del">
          <ac:chgData name="Krishna Kumar" userId="f3255de678246b5d" providerId="LiveId" clId="{11B89722-C81C-41CC-9471-79709908B851}" dt="2021-08-27T20:45:22.195" v="4502" actId="26606"/>
          <ac:spMkLst>
            <pc:docMk/>
            <pc:sldMk cId="4256680380" sldId="263"/>
            <ac:spMk id="34" creationId="{665DBBEF-238B-476B-96AB-8AAC3224ECEA}"/>
          </ac:spMkLst>
        </pc:spChg>
        <pc:spChg chg="add del">
          <ac:chgData name="Krishna Kumar" userId="f3255de678246b5d" providerId="LiveId" clId="{11B89722-C81C-41CC-9471-79709908B851}" dt="2021-08-27T20:45:22.195" v="4502" actId="26606"/>
          <ac:spMkLst>
            <pc:docMk/>
            <pc:sldMk cId="4256680380" sldId="263"/>
            <ac:spMk id="36" creationId="{3FCFB1DE-0B7E-48CC-BA90-B2AB0889F9D6}"/>
          </ac:spMkLst>
        </pc:spChg>
        <pc:picChg chg="add mod ord">
          <ac:chgData name="Krishna Kumar" userId="f3255de678246b5d" providerId="LiveId" clId="{11B89722-C81C-41CC-9471-79709908B851}" dt="2021-08-27T20:45:22.198" v="4503" actId="26606"/>
          <ac:picMkLst>
            <pc:docMk/>
            <pc:sldMk cId="4256680380" sldId="263"/>
            <ac:picMk id="5" creationId="{9B6D1630-4686-4185-B0D3-607B04F044C4}"/>
          </ac:picMkLst>
        </pc:picChg>
      </pc:sldChg>
      <pc:sldChg chg="addSp delSp modSp new del mod setBg">
        <pc:chgData name="Krishna Kumar" userId="f3255de678246b5d" providerId="LiveId" clId="{11B89722-C81C-41CC-9471-79709908B851}" dt="2021-08-27T20:52:13.743" v="4533" actId="47"/>
        <pc:sldMkLst>
          <pc:docMk/>
          <pc:sldMk cId="2483280491" sldId="264"/>
        </pc:sldMkLst>
        <pc:spChg chg="mod">
          <ac:chgData name="Krishna Kumar" userId="f3255de678246b5d" providerId="LiveId" clId="{11B89722-C81C-41CC-9471-79709908B851}" dt="2021-08-27T20:46:30.916" v="4510" actId="26606"/>
          <ac:spMkLst>
            <pc:docMk/>
            <pc:sldMk cId="2483280491" sldId="264"/>
            <ac:spMk id="2" creationId="{7EC5E921-5298-4020-9553-57FA82892927}"/>
          </ac:spMkLst>
        </pc:spChg>
        <pc:spChg chg="mod">
          <ac:chgData name="Krishna Kumar" userId="f3255de678246b5d" providerId="LiveId" clId="{11B89722-C81C-41CC-9471-79709908B851}" dt="2021-08-27T20:46:30.916" v="4510" actId="26606"/>
          <ac:spMkLst>
            <pc:docMk/>
            <pc:sldMk cId="2483280491" sldId="264"/>
            <ac:spMk id="3" creationId="{CD966DF4-1E16-48CC-A188-4F91BD7AFA18}"/>
          </ac:spMkLst>
        </pc:spChg>
        <pc:spChg chg="add del">
          <ac:chgData name="Krishna Kumar" userId="f3255de678246b5d" providerId="LiveId" clId="{11B89722-C81C-41CC-9471-79709908B851}" dt="2021-08-27T20:46:30.916" v="4510" actId="26606"/>
          <ac:spMkLst>
            <pc:docMk/>
            <pc:sldMk cId="2483280491" sldId="264"/>
            <ac:spMk id="8" creationId="{081EA652-8C6A-4E69-BEB9-170809474553}"/>
          </ac:spMkLst>
        </pc:spChg>
        <pc:spChg chg="add del">
          <ac:chgData name="Krishna Kumar" userId="f3255de678246b5d" providerId="LiveId" clId="{11B89722-C81C-41CC-9471-79709908B851}" dt="2021-08-27T20:46:30.916" v="4510" actId="26606"/>
          <ac:spMkLst>
            <pc:docMk/>
            <pc:sldMk cId="2483280491" sldId="264"/>
            <ac:spMk id="10" creationId="{10B777DF-F6A2-4D53-B6F0-D9700609EE79}"/>
          </ac:spMkLst>
        </pc:spChg>
        <pc:spChg chg="add del">
          <ac:chgData name="Krishna Kumar" userId="f3255de678246b5d" providerId="LiveId" clId="{11B89722-C81C-41CC-9471-79709908B851}" dt="2021-08-27T20:46:30.916" v="4510" actId="26606"/>
          <ac:spMkLst>
            <pc:docMk/>
            <pc:sldMk cId="2483280491" sldId="264"/>
            <ac:spMk id="12" creationId="{5298780A-33B9-4EA2-8F67-DE68AD62841B}"/>
          </ac:spMkLst>
        </pc:spChg>
        <pc:spChg chg="add del">
          <ac:chgData name="Krishna Kumar" userId="f3255de678246b5d" providerId="LiveId" clId="{11B89722-C81C-41CC-9471-79709908B851}" dt="2021-08-27T20:46:30.916" v="4510" actId="26606"/>
          <ac:spMkLst>
            <pc:docMk/>
            <pc:sldMk cId="2483280491" sldId="264"/>
            <ac:spMk id="14" creationId="{7F488E8B-4E1E-4402-8935-D4E6C02615C7}"/>
          </ac:spMkLst>
        </pc:spChg>
        <pc:spChg chg="add">
          <ac:chgData name="Krishna Kumar" userId="f3255de678246b5d" providerId="LiveId" clId="{11B89722-C81C-41CC-9471-79709908B851}" dt="2021-08-27T20:46:30.916" v="4510" actId="26606"/>
          <ac:spMkLst>
            <pc:docMk/>
            <pc:sldMk cId="2483280491" sldId="264"/>
            <ac:spMk id="19" creationId="{DAF1966E-FD40-4A4A-B61B-C4DF7FA05F06}"/>
          </ac:spMkLst>
        </pc:spChg>
        <pc:spChg chg="add">
          <ac:chgData name="Krishna Kumar" userId="f3255de678246b5d" providerId="LiveId" clId="{11B89722-C81C-41CC-9471-79709908B851}" dt="2021-08-27T20:46:30.916" v="4510" actId="26606"/>
          <ac:spMkLst>
            <pc:docMk/>
            <pc:sldMk cId="2483280491" sldId="264"/>
            <ac:spMk id="21" creationId="{047BFA19-D45E-416B-A404-7AF2F3F27017}"/>
          </ac:spMkLst>
        </pc:spChg>
        <pc:spChg chg="add">
          <ac:chgData name="Krishna Kumar" userId="f3255de678246b5d" providerId="LiveId" clId="{11B89722-C81C-41CC-9471-79709908B851}" dt="2021-08-27T20:46:30.916" v="4510" actId="26606"/>
          <ac:spMkLst>
            <pc:docMk/>
            <pc:sldMk cId="2483280491" sldId="264"/>
            <ac:spMk id="23" creationId="{8E0105E7-23DB-4CF2-8258-FF47C7620F6E}"/>
          </ac:spMkLst>
        </pc:spChg>
        <pc:spChg chg="add">
          <ac:chgData name="Krishna Kumar" userId="f3255de678246b5d" providerId="LiveId" clId="{11B89722-C81C-41CC-9471-79709908B851}" dt="2021-08-27T20:46:30.916" v="4510" actId="26606"/>
          <ac:spMkLst>
            <pc:docMk/>
            <pc:sldMk cId="2483280491" sldId="264"/>
            <ac:spMk id="25" creationId="{074B4F7D-14B2-478B-8BF5-01E4E0C5D263}"/>
          </ac:spMkLst>
        </pc:spChg>
      </pc:sldChg>
      <pc:sldChg chg="addSp delSp modSp new mod setBg">
        <pc:chgData name="Krishna Kumar" userId="f3255de678246b5d" providerId="LiveId" clId="{11B89722-C81C-41CC-9471-79709908B851}" dt="2021-08-27T20:34:56.118" v="4446" actId="26606"/>
        <pc:sldMkLst>
          <pc:docMk/>
          <pc:sldMk cId="1786996337" sldId="265"/>
        </pc:sldMkLst>
        <pc:spChg chg="mod ord">
          <ac:chgData name="Krishna Kumar" userId="f3255de678246b5d" providerId="LiveId" clId="{11B89722-C81C-41CC-9471-79709908B851}" dt="2021-08-27T20:34:56.118" v="4446" actId="26606"/>
          <ac:spMkLst>
            <pc:docMk/>
            <pc:sldMk cId="1786996337" sldId="265"/>
            <ac:spMk id="2" creationId="{611482BA-F10F-4195-83FA-5F04349FBB90}"/>
          </ac:spMkLst>
        </pc:spChg>
        <pc:spChg chg="del">
          <ac:chgData name="Krishna Kumar" userId="f3255de678246b5d" providerId="LiveId" clId="{11B89722-C81C-41CC-9471-79709908B851}" dt="2021-08-27T18:44:17.232" v="2471" actId="931"/>
          <ac:spMkLst>
            <pc:docMk/>
            <pc:sldMk cId="1786996337" sldId="265"/>
            <ac:spMk id="3" creationId="{C5187E18-9F37-42B2-A4A5-661A74597485}"/>
          </ac:spMkLst>
        </pc:spChg>
        <pc:spChg chg="add del">
          <ac:chgData name="Krishna Kumar" userId="f3255de678246b5d" providerId="LiveId" clId="{11B89722-C81C-41CC-9471-79709908B851}" dt="2021-08-27T20:34:37.036" v="4444" actId="26606"/>
          <ac:spMkLst>
            <pc:docMk/>
            <pc:sldMk cId="1786996337" sldId="265"/>
            <ac:spMk id="9" creationId="{AAE1BC6B-71B4-4A86-9E15-869AE705411C}"/>
          </ac:spMkLst>
        </pc:spChg>
        <pc:spChg chg="add">
          <ac:chgData name="Krishna Kumar" userId="f3255de678246b5d" providerId="LiveId" clId="{11B89722-C81C-41CC-9471-79709908B851}" dt="2021-08-27T20:34:56.118" v="4446" actId="26606"/>
          <ac:spMkLst>
            <pc:docMk/>
            <pc:sldMk cId="1786996337" sldId="265"/>
            <ac:spMk id="10" creationId="{A4AC5506-6312-4701-8D3C-40187889A947}"/>
          </ac:spMkLst>
        </pc:spChg>
        <pc:spChg chg="add del">
          <ac:chgData name="Krishna Kumar" userId="f3255de678246b5d" providerId="LiveId" clId="{11B89722-C81C-41CC-9471-79709908B851}" dt="2021-08-27T20:34:37.036" v="4444" actId="26606"/>
          <ac:spMkLst>
            <pc:docMk/>
            <pc:sldMk cId="1786996337" sldId="265"/>
            <ac:spMk id="12" creationId="{9D25F302-27C5-414F-97F8-6EA0A6C028BA}"/>
          </ac:spMkLst>
        </pc:spChg>
        <pc:spChg chg="add del">
          <ac:chgData name="Krishna Kumar" userId="f3255de678246b5d" providerId="LiveId" clId="{11B89722-C81C-41CC-9471-79709908B851}" dt="2021-08-27T20:34:37.036" v="4444" actId="26606"/>
          <ac:spMkLst>
            <pc:docMk/>
            <pc:sldMk cId="1786996337" sldId="265"/>
            <ac:spMk id="14" creationId="{830A36F8-48C2-4842-A87B-8CE8DF4E7FD2}"/>
          </ac:spMkLst>
        </pc:spChg>
        <pc:spChg chg="add del">
          <ac:chgData name="Krishna Kumar" userId="f3255de678246b5d" providerId="LiveId" clId="{11B89722-C81C-41CC-9471-79709908B851}" dt="2021-08-27T20:34:37.036" v="4444" actId="26606"/>
          <ac:spMkLst>
            <pc:docMk/>
            <pc:sldMk cId="1786996337" sldId="265"/>
            <ac:spMk id="16" creationId="{51C89C42-AF83-451A-81EA-4728447557EF}"/>
          </ac:spMkLst>
        </pc:spChg>
        <pc:picChg chg="add mod ord">
          <ac:chgData name="Krishna Kumar" userId="f3255de678246b5d" providerId="LiveId" clId="{11B89722-C81C-41CC-9471-79709908B851}" dt="2021-08-27T20:34:56.118" v="4446" actId="26606"/>
          <ac:picMkLst>
            <pc:docMk/>
            <pc:sldMk cId="1786996337" sldId="265"/>
            <ac:picMk id="5" creationId="{9A154E90-BAD2-46D4-A15A-C1D609E064D4}"/>
          </ac:picMkLst>
        </pc:picChg>
      </pc:sldChg>
      <pc:sldChg chg="addSp delSp modSp new mod setBg">
        <pc:chgData name="Krishna Kumar" userId="f3255de678246b5d" providerId="LiveId" clId="{11B89722-C81C-41CC-9471-79709908B851}" dt="2021-08-27T20:34:51.244" v="4445" actId="26606"/>
        <pc:sldMkLst>
          <pc:docMk/>
          <pc:sldMk cId="1561960917" sldId="266"/>
        </pc:sldMkLst>
        <pc:spChg chg="mod">
          <ac:chgData name="Krishna Kumar" userId="f3255de678246b5d" providerId="LiveId" clId="{11B89722-C81C-41CC-9471-79709908B851}" dt="2021-08-27T20:34:51.244" v="4445" actId="26606"/>
          <ac:spMkLst>
            <pc:docMk/>
            <pc:sldMk cId="1561960917" sldId="266"/>
            <ac:spMk id="2" creationId="{D4D2A421-28C5-4267-975C-C83075983747}"/>
          </ac:spMkLst>
        </pc:spChg>
        <pc:spChg chg="del">
          <ac:chgData name="Krishna Kumar" userId="f3255de678246b5d" providerId="LiveId" clId="{11B89722-C81C-41CC-9471-79709908B851}" dt="2021-08-27T18:45:42.299" v="2488" actId="931"/>
          <ac:spMkLst>
            <pc:docMk/>
            <pc:sldMk cId="1561960917" sldId="266"/>
            <ac:spMk id="3" creationId="{4AE4BEDE-44B0-4340-AA1D-234FE8D05616}"/>
          </ac:spMkLst>
        </pc:spChg>
        <pc:spChg chg="add">
          <ac:chgData name="Krishna Kumar" userId="f3255de678246b5d" providerId="LiveId" clId="{11B89722-C81C-41CC-9471-79709908B851}" dt="2021-08-27T20:34:51.244" v="4445" actId="26606"/>
          <ac:spMkLst>
            <pc:docMk/>
            <pc:sldMk cId="1561960917" sldId="266"/>
            <ac:spMk id="10" creationId="{A4AC5506-6312-4701-8D3C-40187889A947}"/>
          </ac:spMkLst>
        </pc:spChg>
        <pc:picChg chg="add mod ord">
          <ac:chgData name="Krishna Kumar" userId="f3255de678246b5d" providerId="LiveId" clId="{11B89722-C81C-41CC-9471-79709908B851}" dt="2021-08-27T20:34:51.244" v="4445" actId="26606"/>
          <ac:picMkLst>
            <pc:docMk/>
            <pc:sldMk cId="1561960917" sldId="266"/>
            <ac:picMk id="5" creationId="{96AA6650-E704-4D7F-AD60-0670904F3A42}"/>
          </ac:picMkLst>
        </pc:picChg>
      </pc:sldChg>
      <pc:sldChg chg="addSp delSp modSp new mod setBg">
        <pc:chgData name="Krishna Kumar" userId="f3255de678246b5d" providerId="LiveId" clId="{11B89722-C81C-41CC-9471-79709908B851}" dt="2021-08-27T20:53:12.496" v="4547" actId="20577"/>
        <pc:sldMkLst>
          <pc:docMk/>
          <pc:sldMk cId="682320652" sldId="267"/>
        </pc:sldMkLst>
        <pc:spChg chg="mod">
          <ac:chgData name="Krishna Kumar" userId="f3255de678246b5d" providerId="LiveId" clId="{11B89722-C81C-41CC-9471-79709908B851}" dt="2021-08-27T20:46:39.284" v="4511" actId="26606"/>
          <ac:spMkLst>
            <pc:docMk/>
            <pc:sldMk cId="682320652" sldId="267"/>
            <ac:spMk id="2" creationId="{25F9DFF9-2216-443D-A917-7794EC7E1ADB}"/>
          </ac:spMkLst>
        </pc:spChg>
        <pc:spChg chg="mod">
          <ac:chgData name="Krishna Kumar" userId="f3255de678246b5d" providerId="LiveId" clId="{11B89722-C81C-41CC-9471-79709908B851}" dt="2021-08-27T20:53:12.496" v="4547" actId="20577"/>
          <ac:spMkLst>
            <pc:docMk/>
            <pc:sldMk cId="682320652" sldId="267"/>
            <ac:spMk id="3" creationId="{6F273A08-585C-41F3-9DFB-CBB504D54FD5}"/>
          </ac:spMkLst>
        </pc:spChg>
        <pc:spChg chg="add del">
          <ac:chgData name="Krishna Kumar" userId="f3255de678246b5d" providerId="LiveId" clId="{11B89722-C81C-41CC-9471-79709908B851}" dt="2021-08-27T20:46:39.284" v="4511" actId="26606"/>
          <ac:spMkLst>
            <pc:docMk/>
            <pc:sldMk cId="682320652" sldId="267"/>
            <ac:spMk id="8" creationId="{081EA652-8C6A-4E69-BEB9-170809474553}"/>
          </ac:spMkLst>
        </pc:spChg>
        <pc:spChg chg="add del">
          <ac:chgData name="Krishna Kumar" userId="f3255de678246b5d" providerId="LiveId" clId="{11B89722-C81C-41CC-9471-79709908B851}" dt="2021-08-27T20:46:39.284" v="4511" actId="26606"/>
          <ac:spMkLst>
            <pc:docMk/>
            <pc:sldMk cId="682320652" sldId="267"/>
            <ac:spMk id="10" creationId="{5298780A-33B9-4EA2-8F67-DE68AD62841B}"/>
          </ac:spMkLst>
        </pc:spChg>
        <pc:spChg chg="add del">
          <ac:chgData name="Krishna Kumar" userId="f3255de678246b5d" providerId="LiveId" clId="{11B89722-C81C-41CC-9471-79709908B851}" dt="2021-08-27T20:46:39.284" v="4511" actId="26606"/>
          <ac:spMkLst>
            <pc:docMk/>
            <pc:sldMk cId="682320652" sldId="267"/>
            <ac:spMk id="12" creationId="{7F488E8B-4E1E-4402-8935-D4E6C02615C7}"/>
          </ac:spMkLst>
        </pc:spChg>
        <pc:spChg chg="add">
          <ac:chgData name="Krishna Kumar" userId="f3255de678246b5d" providerId="LiveId" clId="{11B89722-C81C-41CC-9471-79709908B851}" dt="2021-08-27T20:46:39.284" v="4511" actId="26606"/>
          <ac:spMkLst>
            <pc:docMk/>
            <pc:sldMk cId="682320652" sldId="267"/>
            <ac:spMk id="17" creationId="{DAF1966E-FD40-4A4A-B61B-C4DF7FA05F06}"/>
          </ac:spMkLst>
        </pc:spChg>
        <pc:spChg chg="add">
          <ac:chgData name="Krishna Kumar" userId="f3255de678246b5d" providerId="LiveId" clId="{11B89722-C81C-41CC-9471-79709908B851}" dt="2021-08-27T20:46:39.284" v="4511" actId="26606"/>
          <ac:spMkLst>
            <pc:docMk/>
            <pc:sldMk cId="682320652" sldId="267"/>
            <ac:spMk id="19" creationId="{047BFA19-D45E-416B-A404-7AF2F3F27017}"/>
          </ac:spMkLst>
        </pc:spChg>
        <pc:spChg chg="add">
          <ac:chgData name="Krishna Kumar" userId="f3255de678246b5d" providerId="LiveId" clId="{11B89722-C81C-41CC-9471-79709908B851}" dt="2021-08-27T20:46:39.284" v="4511" actId="26606"/>
          <ac:spMkLst>
            <pc:docMk/>
            <pc:sldMk cId="682320652" sldId="267"/>
            <ac:spMk id="21" creationId="{8E0105E7-23DB-4CF2-8258-FF47C7620F6E}"/>
          </ac:spMkLst>
        </pc:spChg>
        <pc:spChg chg="add">
          <ac:chgData name="Krishna Kumar" userId="f3255de678246b5d" providerId="LiveId" clId="{11B89722-C81C-41CC-9471-79709908B851}" dt="2021-08-27T20:46:39.284" v="4511" actId="26606"/>
          <ac:spMkLst>
            <pc:docMk/>
            <pc:sldMk cId="682320652" sldId="267"/>
            <ac:spMk id="23" creationId="{074B4F7D-14B2-478B-8BF5-01E4E0C5D263}"/>
          </ac:spMkLst>
        </pc:spChg>
      </pc:sldChg>
      <pc:sldChg chg="addSp delSp modSp new mod setBg setClrOvrMap">
        <pc:chgData name="Krishna Kumar" userId="f3255de678246b5d" providerId="LiveId" clId="{11B89722-C81C-41CC-9471-79709908B851}" dt="2021-08-27T20:36:11.316" v="4453" actId="26606"/>
        <pc:sldMkLst>
          <pc:docMk/>
          <pc:sldMk cId="1979895073" sldId="268"/>
        </pc:sldMkLst>
        <pc:spChg chg="mod ord">
          <ac:chgData name="Krishna Kumar" userId="f3255de678246b5d" providerId="LiveId" clId="{11B89722-C81C-41CC-9471-79709908B851}" dt="2021-08-27T20:36:11.316" v="4453" actId="26606"/>
          <ac:spMkLst>
            <pc:docMk/>
            <pc:sldMk cId="1979895073" sldId="268"/>
            <ac:spMk id="2" creationId="{2B859DE7-B891-41B3-B18F-8ECAA60C17A8}"/>
          </ac:spMkLst>
        </pc:spChg>
        <pc:spChg chg="del">
          <ac:chgData name="Krishna Kumar" userId="f3255de678246b5d" providerId="LiveId" clId="{11B89722-C81C-41CC-9471-79709908B851}" dt="2021-08-27T18:52:23.315" v="2605" actId="931"/>
          <ac:spMkLst>
            <pc:docMk/>
            <pc:sldMk cId="1979895073" sldId="268"/>
            <ac:spMk id="3" creationId="{96BC7156-A71C-4E76-8D04-A20093E8AC38}"/>
          </ac:spMkLst>
        </pc:spChg>
        <pc:spChg chg="add">
          <ac:chgData name="Krishna Kumar" userId="f3255de678246b5d" providerId="LiveId" clId="{11B89722-C81C-41CC-9471-79709908B851}" dt="2021-08-27T20:36:11.316" v="4453" actId="26606"/>
          <ac:spMkLst>
            <pc:docMk/>
            <pc:sldMk cId="1979895073" sldId="268"/>
            <ac:spMk id="7" creationId="{A4AC5506-6312-4701-8D3C-40187889A947}"/>
          </ac:spMkLst>
        </pc:spChg>
        <pc:spChg chg="add del">
          <ac:chgData name="Krishna Kumar" userId="f3255de678246b5d" providerId="LiveId" clId="{11B89722-C81C-41CC-9471-79709908B851}" dt="2021-08-27T20:35:34.389" v="4451" actId="26606"/>
          <ac:spMkLst>
            <pc:docMk/>
            <pc:sldMk cId="1979895073" sldId="268"/>
            <ac:spMk id="9" creationId="{58EE50E0-9AD1-494C-A801-37174A0F7306}"/>
          </ac:spMkLst>
        </pc:spChg>
        <pc:spChg chg="add del">
          <ac:chgData name="Krishna Kumar" userId="f3255de678246b5d" providerId="LiveId" clId="{11B89722-C81C-41CC-9471-79709908B851}" dt="2021-08-27T20:35:26.636" v="4449" actId="26606"/>
          <ac:spMkLst>
            <pc:docMk/>
            <pc:sldMk cId="1979895073" sldId="268"/>
            <ac:spMk id="10" creationId="{BD396B13-A10E-4A7C-A096-8CAE0B98BDC9}"/>
          </ac:spMkLst>
        </pc:spChg>
        <pc:spChg chg="add del">
          <ac:chgData name="Krishna Kumar" userId="f3255de678246b5d" providerId="LiveId" clId="{11B89722-C81C-41CC-9471-79709908B851}" dt="2021-08-27T20:35:26.636" v="4449" actId="26606"/>
          <ac:spMkLst>
            <pc:docMk/>
            <pc:sldMk cId="1979895073" sldId="268"/>
            <ac:spMk id="12" creationId="{52B7117A-6A3D-4C1E-8D25-852D81E78C52}"/>
          </ac:spMkLst>
        </pc:spChg>
        <pc:spChg chg="add del">
          <ac:chgData name="Krishna Kumar" userId="f3255de678246b5d" providerId="LiveId" clId="{11B89722-C81C-41CC-9471-79709908B851}" dt="2021-08-27T20:35:26.636" v="4449" actId="26606"/>
          <ac:spMkLst>
            <pc:docMk/>
            <pc:sldMk cId="1979895073" sldId="268"/>
            <ac:spMk id="14" creationId="{EE04B5EB-F158-4507-90DD-BD23620C7CC9}"/>
          </ac:spMkLst>
        </pc:spChg>
        <pc:spChg chg="add del">
          <ac:chgData name="Krishna Kumar" userId="f3255de678246b5d" providerId="LiveId" clId="{11B89722-C81C-41CC-9471-79709908B851}" dt="2021-08-27T20:35:34.389" v="4451" actId="26606"/>
          <ac:spMkLst>
            <pc:docMk/>
            <pc:sldMk cId="1979895073" sldId="268"/>
            <ac:spMk id="16" creationId="{086A5A31-B10A-4793-84D4-D785959AE5B8}"/>
          </ac:spMkLst>
        </pc:spChg>
        <pc:spChg chg="add del">
          <ac:chgData name="Krishna Kumar" userId="f3255de678246b5d" providerId="LiveId" clId="{11B89722-C81C-41CC-9471-79709908B851}" dt="2021-08-27T20:35:34.389" v="4451" actId="26606"/>
          <ac:spMkLst>
            <pc:docMk/>
            <pc:sldMk cId="1979895073" sldId="268"/>
            <ac:spMk id="17" creationId="{9D25F302-27C5-414F-97F8-6EA0A6C028BA}"/>
          </ac:spMkLst>
        </pc:spChg>
        <pc:spChg chg="add del">
          <ac:chgData name="Krishna Kumar" userId="f3255de678246b5d" providerId="LiveId" clId="{11B89722-C81C-41CC-9471-79709908B851}" dt="2021-08-27T20:35:34.389" v="4451" actId="26606"/>
          <ac:spMkLst>
            <pc:docMk/>
            <pc:sldMk cId="1979895073" sldId="268"/>
            <ac:spMk id="18" creationId="{830A36F8-48C2-4842-A87B-8CE8DF4E7FD2}"/>
          </ac:spMkLst>
        </pc:spChg>
        <pc:picChg chg="add mod ord">
          <ac:chgData name="Krishna Kumar" userId="f3255de678246b5d" providerId="LiveId" clId="{11B89722-C81C-41CC-9471-79709908B851}" dt="2021-08-27T20:36:11.316" v="4453" actId="26606"/>
          <ac:picMkLst>
            <pc:docMk/>
            <pc:sldMk cId="1979895073" sldId="268"/>
            <ac:picMk id="5" creationId="{C4AAD320-E8BC-4426-B48E-A2ED0F8EE984}"/>
          </ac:picMkLst>
        </pc:picChg>
      </pc:sldChg>
      <pc:sldChg chg="addSp delSp modSp new mod setBg">
        <pc:chgData name="Krishna Kumar" userId="f3255de678246b5d" providerId="LiveId" clId="{11B89722-C81C-41CC-9471-79709908B851}" dt="2021-08-27T20:36:16.032" v="4454" actId="26606"/>
        <pc:sldMkLst>
          <pc:docMk/>
          <pc:sldMk cId="4199729662" sldId="269"/>
        </pc:sldMkLst>
        <pc:spChg chg="mod">
          <ac:chgData name="Krishna Kumar" userId="f3255de678246b5d" providerId="LiveId" clId="{11B89722-C81C-41CC-9471-79709908B851}" dt="2021-08-27T20:36:16.032" v="4454" actId="26606"/>
          <ac:spMkLst>
            <pc:docMk/>
            <pc:sldMk cId="4199729662" sldId="269"/>
            <ac:spMk id="2" creationId="{6E248DD8-9C99-43CA-A7A7-A190A8F75D9B}"/>
          </ac:spMkLst>
        </pc:spChg>
        <pc:spChg chg="del">
          <ac:chgData name="Krishna Kumar" userId="f3255de678246b5d" providerId="LiveId" clId="{11B89722-C81C-41CC-9471-79709908B851}" dt="2021-08-27T18:53:27.518" v="2628" actId="931"/>
          <ac:spMkLst>
            <pc:docMk/>
            <pc:sldMk cId="4199729662" sldId="269"/>
            <ac:spMk id="3" creationId="{AAAD7C97-3D3B-4CE7-B0A1-E1F12B65649C}"/>
          </ac:spMkLst>
        </pc:spChg>
        <pc:spChg chg="add">
          <ac:chgData name="Krishna Kumar" userId="f3255de678246b5d" providerId="LiveId" clId="{11B89722-C81C-41CC-9471-79709908B851}" dt="2021-08-27T20:36:16.032" v="4454" actId="26606"/>
          <ac:spMkLst>
            <pc:docMk/>
            <pc:sldMk cId="4199729662" sldId="269"/>
            <ac:spMk id="10" creationId="{A4AC5506-6312-4701-8D3C-40187889A947}"/>
          </ac:spMkLst>
        </pc:spChg>
        <pc:picChg chg="add mod ord">
          <ac:chgData name="Krishna Kumar" userId="f3255de678246b5d" providerId="LiveId" clId="{11B89722-C81C-41CC-9471-79709908B851}" dt="2021-08-27T20:36:16.032" v="4454" actId="26606"/>
          <ac:picMkLst>
            <pc:docMk/>
            <pc:sldMk cId="4199729662" sldId="269"/>
            <ac:picMk id="5" creationId="{53636CAE-0A2B-4C15-A5A6-461B21996437}"/>
          </ac:picMkLst>
        </pc:picChg>
      </pc:sldChg>
      <pc:sldChg chg="addSp delSp modSp new mod setBg">
        <pc:chgData name="Krishna Kumar" userId="f3255de678246b5d" providerId="LiveId" clId="{11B89722-C81C-41CC-9471-79709908B851}" dt="2021-08-27T20:54:17.731" v="4552" actId="113"/>
        <pc:sldMkLst>
          <pc:docMk/>
          <pc:sldMk cId="3753169481" sldId="270"/>
        </pc:sldMkLst>
        <pc:spChg chg="mod">
          <ac:chgData name="Krishna Kumar" userId="f3255de678246b5d" providerId="LiveId" clId="{11B89722-C81C-41CC-9471-79709908B851}" dt="2021-08-27T20:46:47.595" v="4512" actId="26606"/>
          <ac:spMkLst>
            <pc:docMk/>
            <pc:sldMk cId="3753169481" sldId="270"/>
            <ac:spMk id="2" creationId="{F7C41626-A620-4B9B-9D9E-E8D2DCE21DDD}"/>
          </ac:spMkLst>
        </pc:spChg>
        <pc:spChg chg="mod">
          <ac:chgData name="Krishna Kumar" userId="f3255de678246b5d" providerId="LiveId" clId="{11B89722-C81C-41CC-9471-79709908B851}" dt="2021-08-27T20:54:17.731" v="4552" actId="113"/>
          <ac:spMkLst>
            <pc:docMk/>
            <pc:sldMk cId="3753169481" sldId="270"/>
            <ac:spMk id="3" creationId="{92179200-4550-450C-ADE8-E94F58E854AD}"/>
          </ac:spMkLst>
        </pc:spChg>
        <pc:spChg chg="add del">
          <ac:chgData name="Krishna Kumar" userId="f3255de678246b5d" providerId="LiveId" clId="{11B89722-C81C-41CC-9471-79709908B851}" dt="2021-08-27T20:36:46.841" v="4458" actId="26606"/>
          <ac:spMkLst>
            <pc:docMk/>
            <pc:sldMk cId="3753169481" sldId="270"/>
            <ac:spMk id="5" creationId="{081EA652-8C6A-4E69-BEB9-170809474553}"/>
          </ac:spMkLst>
        </pc:spChg>
        <pc:spChg chg="add del">
          <ac:chgData name="Krishna Kumar" userId="f3255de678246b5d" providerId="LiveId" clId="{11B89722-C81C-41CC-9471-79709908B851}" dt="2021-08-27T20:36:46.841" v="4458" actId="26606"/>
          <ac:spMkLst>
            <pc:docMk/>
            <pc:sldMk cId="3753169481" sldId="270"/>
            <ac:spMk id="6" creationId="{5298780A-33B9-4EA2-8F67-DE68AD62841B}"/>
          </ac:spMkLst>
        </pc:spChg>
        <pc:spChg chg="add del">
          <ac:chgData name="Krishna Kumar" userId="f3255de678246b5d" providerId="LiveId" clId="{11B89722-C81C-41CC-9471-79709908B851}" dt="2021-08-27T20:36:46.841" v="4458" actId="26606"/>
          <ac:spMkLst>
            <pc:docMk/>
            <pc:sldMk cId="3753169481" sldId="270"/>
            <ac:spMk id="7" creationId="{7F488E8B-4E1E-4402-8935-D4E6C02615C7}"/>
          </ac:spMkLst>
        </pc:spChg>
        <pc:spChg chg="add del">
          <ac:chgData name="Krishna Kumar" userId="f3255de678246b5d" providerId="LiveId" clId="{11B89722-C81C-41CC-9471-79709908B851}" dt="2021-08-27T20:36:36.598" v="4456" actId="26606"/>
          <ac:spMkLst>
            <pc:docMk/>
            <pc:sldMk cId="3753169481" sldId="270"/>
            <ac:spMk id="8" creationId="{081EA652-8C6A-4E69-BEB9-170809474553}"/>
          </ac:spMkLst>
        </pc:spChg>
        <pc:spChg chg="add del">
          <ac:chgData name="Krishna Kumar" userId="f3255de678246b5d" providerId="LiveId" clId="{11B89722-C81C-41CC-9471-79709908B851}" dt="2021-08-27T20:46:47.595" v="4512" actId="26606"/>
          <ac:spMkLst>
            <pc:docMk/>
            <pc:sldMk cId="3753169481" sldId="270"/>
            <ac:spMk id="9" creationId="{777A147A-9ED8-46B4-8660-1B3C2AA880B5}"/>
          </ac:spMkLst>
        </pc:spChg>
        <pc:spChg chg="add del">
          <ac:chgData name="Krishna Kumar" userId="f3255de678246b5d" providerId="LiveId" clId="{11B89722-C81C-41CC-9471-79709908B851}" dt="2021-08-27T20:36:36.598" v="4456" actId="26606"/>
          <ac:spMkLst>
            <pc:docMk/>
            <pc:sldMk cId="3753169481" sldId="270"/>
            <ac:spMk id="10" creationId="{5298780A-33B9-4EA2-8F67-DE68AD62841B}"/>
          </ac:spMkLst>
        </pc:spChg>
        <pc:spChg chg="add del">
          <ac:chgData name="Krishna Kumar" userId="f3255de678246b5d" providerId="LiveId" clId="{11B89722-C81C-41CC-9471-79709908B851}" dt="2021-08-27T20:46:47.595" v="4512" actId="26606"/>
          <ac:spMkLst>
            <pc:docMk/>
            <pc:sldMk cId="3753169481" sldId="270"/>
            <ac:spMk id="11" creationId="{5D6C15A0-C087-4593-8414-2B4EC1CDC3DE}"/>
          </ac:spMkLst>
        </pc:spChg>
        <pc:spChg chg="add del">
          <ac:chgData name="Krishna Kumar" userId="f3255de678246b5d" providerId="LiveId" clId="{11B89722-C81C-41CC-9471-79709908B851}" dt="2021-08-27T20:36:36.598" v="4456" actId="26606"/>
          <ac:spMkLst>
            <pc:docMk/>
            <pc:sldMk cId="3753169481" sldId="270"/>
            <ac:spMk id="12" creationId="{7F488E8B-4E1E-4402-8935-D4E6C02615C7}"/>
          </ac:spMkLst>
        </pc:spChg>
        <pc:spChg chg="add">
          <ac:chgData name="Krishna Kumar" userId="f3255de678246b5d" providerId="LiveId" clId="{11B89722-C81C-41CC-9471-79709908B851}" dt="2021-08-27T20:46:47.595" v="4512" actId="26606"/>
          <ac:spMkLst>
            <pc:docMk/>
            <pc:sldMk cId="3753169481" sldId="270"/>
            <ac:spMk id="16" creationId="{DAF1966E-FD40-4A4A-B61B-C4DF7FA05F06}"/>
          </ac:spMkLst>
        </pc:spChg>
        <pc:spChg chg="add">
          <ac:chgData name="Krishna Kumar" userId="f3255de678246b5d" providerId="LiveId" clId="{11B89722-C81C-41CC-9471-79709908B851}" dt="2021-08-27T20:46:47.595" v="4512" actId="26606"/>
          <ac:spMkLst>
            <pc:docMk/>
            <pc:sldMk cId="3753169481" sldId="270"/>
            <ac:spMk id="18" creationId="{047BFA19-D45E-416B-A404-7AF2F3F27017}"/>
          </ac:spMkLst>
        </pc:spChg>
        <pc:spChg chg="add">
          <ac:chgData name="Krishna Kumar" userId="f3255de678246b5d" providerId="LiveId" clId="{11B89722-C81C-41CC-9471-79709908B851}" dt="2021-08-27T20:46:47.595" v="4512" actId="26606"/>
          <ac:spMkLst>
            <pc:docMk/>
            <pc:sldMk cId="3753169481" sldId="270"/>
            <ac:spMk id="20" creationId="{8E0105E7-23DB-4CF2-8258-FF47C7620F6E}"/>
          </ac:spMkLst>
        </pc:spChg>
        <pc:spChg chg="add">
          <ac:chgData name="Krishna Kumar" userId="f3255de678246b5d" providerId="LiveId" clId="{11B89722-C81C-41CC-9471-79709908B851}" dt="2021-08-27T20:46:47.595" v="4512" actId="26606"/>
          <ac:spMkLst>
            <pc:docMk/>
            <pc:sldMk cId="3753169481" sldId="270"/>
            <ac:spMk id="22" creationId="{074B4F7D-14B2-478B-8BF5-01E4E0C5D263}"/>
          </ac:spMkLst>
        </pc:spChg>
        <pc:cxnChg chg="add del">
          <ac:chgData name="Krishna Kumar" userId="f3255de678246b5d" providerId="LiveId" clId="{11B89722-C81C-41CC-9471-79709908B851}" dt="2021-08-27T20:36:36.598" v="4456" actId="26606"/>
          <ac:cxnSpMkLst>
            <pc:docMk/>
            <pc:sldMk cId="3753169481" sldId="270"/>
            <ac:cxnSpMk id="14" creationId="{23AAC9B5-8015-485C-ACF9-A750390E9A56}"/>
          </ac:cxnSpMkLst>
        </pc:cxnChg>
      </pc:sldChg>
      <pc:sldChg chg="addSp delSp modSp new mod setBg">
        <pc:chgData name="Krishna Kumar" userId="f3255de678246b5d" providerId="LiveId" clId="{11B89722-C81C-41CC-9471-79709908B851}" dt="2021-08-27T20:46:52.409" v="4513" actId="26606"/>
        <pc:sldMkLst>
          <pc:docMk/>
          <pc:sldMk cId="2525189208" sldId="271"/>
        </pc:sldMkLst>
        <pc:spChg chg="mod">
          <ac:chgData name="Krishna Kumar" userId="f3255de678246b5d" providerId="LiveId" clId="{11B89722-C81C-41CC-9471-79709908B851}" dt="2021-08-27T20:46:52.409" v="4513" actId="26606"/>
          <ac:spMkLst>
            <pc:docMk/>
            <pc:sldMk cId="2525189208" sldId="271"/>
            <ac:spMk id="2" creationId="{8B8C6D0D-4C28-4E70-92EB-ABC71DA4C226}"/>
          </ac:spMkLst>
        </pc:spChg>
        <pc:spChg chg="mod">
          <ac:chgData name="Krishna Kumar" userId="f3255de678246b5d" providerId="LiveId" clId="{11B89722-C81C-41CC-9471-79709908B851}" dt="2021-08-27T20:46:52.409" v="4513" actId="26606"/>
          <ac:spMkLst>
            <pc:docMk/>
            <pc:sldMk cId="2525189208" sldId="271"/>
            <ac:spMk id="3" creationId="{044FBEAE-99D2-40A5-9D4E-54A99B9B872E}"/>
          </ac:spMkLst>
        </pc:spChg>
        <pc:spChg chg="add del">
          <ac:chgData name="Krishna Kumar" userId="f3255de678246b5d" providerId="LiveId" clId="{11B89722-C81C-41CC-9471-79709908B851}" dt="2021-08-27T20:46:52.409" v="4513" actId="26606"/>
          <ac:spMkLst>
            <pc:docMk/>
            <pc:sldMk cId="2525189208" sldId="271"/>
            <ac:spMk id="8" creationId="{777A147A-9ED8-46B4-8660-1B3C2AA880B5}"/>
          </ac:spMkLst>
        </pc:spChg>
        <pc:spChg chg="add del">
          <ac:chgData name="Krishna Kumar" userId="f3255de678246b5d" providerId="LiveId" clId="{11B89722-C81C-41CC-9471-79709908B851}" dt="2021-08-27T20:46:52.409" v="4513" actId="26606"/>
          <ac:spMkLst>
            <pc:docMk/>
            <pc:sldMk cId="2525189208" sldId="271"/>
            <ac:spMk id="10" creationId="{5D6C15A0-C087-4593-8414-2B4EC1CDC3DE}"/>
          </ac:spMkLst>
        </pc:spChg>
        <pc:spChg chg="add">
          <ac:chgData name="Krishna Kumar" userId="f3255de678246b5d" providerId="LiveId" clId="{11B89722-C81C-41CC-9471-79709908B851}" dt="2021-08-27T20:46:52.409" v="4513" actId="26606"/>
          <ac:spMkLst>
            <pc:docMk/>
            <pc:sldMk cId="2525189208" sldId="271"/>
            <ac:spMk id="15" creationId="{DAF1966E-FD40-4A4A-B61B-C4DF7FA05F06}"/>
          </ac:spMkLst>
        </pc:spChg>
        <pc:spChg chg="add">
          <ac:chgData name="Krishna Kumar" userId="f3255de678246b5d" providerId="LiveId" clId="{11B89722-C81C-41CC-9471-79709908B851}" dt="2021-08-27T20:46:52.409" v="4513" actId="26606"/>
          <ac:spMkLst>
            <pc:docMk/>
            <pc:sldMk cId="2525189208" sldId="271"/>
            <ac:spMk id="17" creationId="{047BFA19-D45E-416B-A404-7AF2F3F27017}"/>
          </ac:spMkLst>
        </pc:spChg>
        <pc:spChg chg="add">
          <ac:chgData name="Krishna Kumar" userId="f3255de678246b5d" providerId="LiveId" clId="{11B89722-C81C-41CC-9471-79709908B851}" dt="2021-08-27T20:46:52.409" v="4513" actId="26606"/>
          <ac:spMkLst>
            <pc:docMk/>
            <pc:sldMk cId="2525189208" sldId="271"/>
            <ac:spMk id="19" creationId="{8E0105E7-23DB-4CF2-8258-FF47C7620F6E}"/>
          </ac:spMkLst>
        </pc:spChg>
        <pc:spChg chg="add">
          <ac:chgData name="Krishna Kumar" userId="f3255de678246b5d" providerId="LiveId" clId="{11B89722-C81C-41CC-9471-79709908B851}" dt="2021-08-27T20:46:52.409" v="4513" actId="26606"/>
          <ac:spMkLst>
            <pc:docMk/>
            <pc:sldMk cId="2525189208" sldId="271"/>
            <ac:spMk id="21" creationId="{074B4F7D-14B2-478B-8BF5-01E4E0C5D263}"/>
          </ac:spMkLst>
        </pc:spChg>
      </pc:sldChg>
      <pc:sldChg chg="addSp delSp modSp new mod setBg">
        <pc:chgData name="Krishna Kumar" userId="f3255de678246b5d" providerId="LiveId" clId="{11B89722-C81C-41CC-9471-79709908B851}" dt="2021-08-27T20:37:45.054" v="4463" actId="26606"/>
        <pc:sldMkLst>
          <pc:docMk/>
          <pc:sldMk cId="3524785342" sldId="272"/>
        </pc:sldMkLst>
        <pc:spChg chg="mod">
          <ac:chgData name="Krishna Kumar" userId="f3255de678246b5d" providerId="LiveId" clId="{11B89722-C81C-41CC-9471-79709908B851}" dt="2021-08-27T20:37:45.054" v="4463" actId="26606"/>
          <ac:spMkLst>
            <pc:docMk/>
            <pc:sldMk cId="3524785342" sldId="272"/>
            <ac:spMk id="2" creationId="{B39F4AD2-74D1-45E1-8390-B2C39635EBE1}"/>
          </ac:spMkLst>
        </pc:spChg>
        <pc:spChg chg="del">
          <ac:chgData name="Krishna Kumar" userId="f3255de678246b5d" providerId="LiveId" clId="{11B89722-C81C-41CC-9471-79709908B851}" dt="2021-08-27T19:15:30.112" v="2945" actId="931"/>
          <ac:spMkLst>
            <pc:docMk/>
            <pc:sldMk cId="3524785342" sldId="272"/>
            <ac:spMk id="3" creationId="{47236B3A-CF9D-4736-893D-3B3028C07138}"/>
          </ac:spMkLst>
        </pc:spChg>
        <pc:spChg chg="add del">
          <ac:chgData name="Krishna Kumar" userId="f3255de678246b5d" providerId="LiveId" clId="{11B89722-C81C-41CC-9471-79709908B851}" dt="2021-08-27T20:37:45.054" v="4463" actId="26606"/>
          <ac:spMkLst>
            <pc:docMk/>
            <pc:sldMk cId="3524785342" sldId="272"/>
            <ac:spMk id="9" creationId="{A918FAC6-FAB2-4B82-81A4-C3A95728D5B8}"/>
          </ac:spMkLst>
        </pc:spChg>
        <pc:spChg chg="add del">
          <ac:chgData name="Krishna Kumar" userId="f3255de678246b5d" providerId="LiveId" clId="{11B89722-C81C-41CC-9471-79709908B851}" dt="2021-08-27T20:37:45.054" v="4463" actId="26606"/>
          <ac:spMkLst>
            <pc:docMk/>
            <pc:sldMk cId="3524785342" sldId="272"/>
            <ac:spMk id="12" creationId="{32AEEBC8-9D30-42EF-95F2-386C2653FBF0}"/>
          </ac:spMkLst>
        </pc:spChg>
        <pc:spChg chg="add del">
          <ac:chgData name="Krishna Kumar" userId="f3255de678246b5d" providerId="LiveId" clId="{11B89722-C81C-41CC-9471-79709908B851}" dt="2021-08-27T20:37:45.054" v="4463" actId="26606"/>
          <ac:spMkLst>
            <pc:docMk/>
            <pc:sldMk cId="3524785342" sldId="272"/>
            <ac:spMk id="14" creationId="{2E92FA66-67D7-4CB4-94D3-E643A9AD4757}"/>
          </ac:spMkLst>
        </pc:spChg>
        <pc:spChg chg="add">
          <ac:chgData name="Krishna Kumar" userId="f3255de678246b5d" providerId="LiveId" clId="{11B89722-C81C-41CC-9471-79709908B851}" dt="2021-08-27T20:37:45.054" v="4463" actId="26606"/>
          <ac:spMkLst>
            <pc:docMk/>
            <pc:sldMk cId="3524785342" sldId="272"/>
            <ac:spMk id="19" creationId="{A4AC5506-6312-4701-8D3C-40187889A947}"/>
          </ac:spMkLst>
        </pc:spChg>
        <pc:picChg chg="add mod ord">
          <ac:chgData name="Krishna Kumar" userId="f3255de678246b5d" providerId="LiveId" clId="{11B89722-C81C-41CC-9471-79709908B851}" dt="2021-08-27T20:37:45.054" v="4463" actId="26606"/>
          <ac:picMkLst>
            <pc:docMk/>
            <pc:sldMk cId="3524785342" sldId="272"/>
            <ac:picMk id="5" creationId="{E4721C75-2E74-42D0-8637-8FDDBA1482FC}"/>
          </ac:picMkLst>
        </pc:picChg>
      </pc:sldChg>
      <pc:sldChg chg="addSp delSp modSp new mod setBg">
        <pc:chgData name="Krishna Kumar" userId="f3255de678246b5d" providerId="LiveId" clId="{11B89722-C81C-41CC-9471-79709908B851}" dt="2021-08-27T20:37:40.317" v="4462" actId="26606"/>
        <pc:sldMkLst>
          <pc:docMk/>
          <pc:sldMk cId="1290389563" sldId="273"/>
        </pc:sldMkLst>
        <pc:spChg chg="mod">
          <ac:chgData name="Krishna Kumar" userId="f3255de678246b5d" providerId="LiveId" clId="{11B89722-C81C-41CC-9471-79709908B851}" dt="2021-08-27T20:37:40.317" v="4462" actId="26606"/>
          <ac:spMkLst>
            <pc:docMk/>
            <pc:sldMk cId="1290389563" sldId="273"/>
            <ac:spMk id="2" creationId="{CCF98598-E1A2-4B2E-B873-0DDEC0CE06FD}"/>
          </ac:spMkLst>
        </pc:spChg>
        <pc:spChg chg="del">
          <ac:chgData name="Krishna Kumar" userId="f3255de678246b5d" providerId="LiveId" clId="{11B89722-C81C-41CC-9471-79709908B851}" dt="2021-08-27T19:16:55.548" v="2972" actId="931"/>
          <ac:spMkLst>
            <pc:docMk/>
            <pc:sldMk cId="1290389563" sldId="273"/>
            <ac:spMk id="3" creationId="{C4E64D3A-EFD8-46D5-9671-E2D03EE83E84}"/>
          </ac:spMkLst>
        </pc:spChg>
        <pc:spChg chg="add">
          <ac:chgData name="Krishna Kumar" userId="f3255de678246b5d" providerId="LiveId" clId="{11B89722-C81C-41CC-9471-79709908B851}" dt="2021-08-27T20:37:40.317" v="4462" actId="26606"/>
          <ac:spMkLst>
            <pc:docMk/>
            <pc:sldMk cId="1290389563" sldId="273"/>
            <ac:spMk id="10" creationId="{A4AC5506-6312-4701-8D3C-40187889A947}"/>
          </ac:spMkLst>
        </pc:spChg>
        <pc:picChg chg="add mod ord">
          <ac:chgData name="Krishna Kumar" userId="f3255de678246b5d" providerId="LiveId" clId="{11B89722-C81C-41CC-9471-79709908B851}" dt="2021-08-27T20:37:40.317" v="4462" actId="26606"/>
          <ac:picMkLst>
            <pc:docMk/>
            <pc:sldMk cId="1290389563" sldId="273"/>
            <ac:picMk id="5" creationId="{693E955C-F31D-4DDC-A6B1-D8CF1E8F6961}"/>
          </ac:picMkLst>
        </pc:picChg>
      </pc:sldChg>
      <pc:sldChg chg="addSp delSp modSp new mod setBg">
        <pc:chgData name="Krishna Kumar" userId="f3255de678246b5d" providerId="LiveId" clId="{11B89722-C81C-41CC-9471-79709908B851}" dt="2021-08-27T20:37:50.307" v="4464" actId="26606"/>
        <pc:sldMkLst>
          <pc:docMk/>
          <pc:sldMk cId="1210694811" sldId="274"/>
        </pc:sldMkLst>
        <pc:spChg chg="mod">
          <ac:chgData name="Krishna Kumar" userId="f3255de678246b5d" providerId="LiveId" clId="{11B89722-C81C-41CC-9471-79709908B851}" dt="2021-08-27T20:37:50.307" v="4464" actId="26606"/>
          <ac:spMkLst>
            <pc:docMk/>
            <pc:sldMk cId="1210694811" sldId="274"/>
            <ac:spMk id="2" creationId="{228DD1DE-C82D-4A0E-9AD4-1C98FB733870}"/>
          </ac:spMkLst>
        </pc:spChg>
        <pc:spChg chg="del">
          <ac:chgData name="Krishna Kumar" userId="f3255de678246b5d" providerId="LiveId" clId="{11B89722-C81C-41CC-9471-79709908B851}" dt="2021-08-27T19:17:40.924" v="2999" actId="931"/>
          <ac:spMkLst>
            <pc:docMk/>
            <pc:sldMk cId="1210694811" sldId="274"/>
            <ac:spMk id="3" creationId="{063DE440-8C34-4F56-B99F-87C3DEB9BDF8}"/>
          </ac:spMkLst>
        </pc:spChg>
        <pc:spChg chg="add">
          <ac:chgData name="Krishna Kumar" userId="f3255de678246b5d" providerId="LiveId" clId="{11B89722-C81C-41CC-9471-79709908B851}" dt="2021-08-27T20:37:50.307" v="4464" actId="26606"/>
          <ac:spMkLst>
            <pc:docMk/>
            <pc:sldMk cId="1210694811" sldId="274"/>
            <ac:spMk id="10" creationId="{A4AC5506-6312-4701-8D3C-40187889A947}"/>
          </ac:spMkLst>
        </pc:spChg>
        <pc:picChg chg="add mod ord">
          <ac:chgData name="Krishna Kumar" userId="f3255de678246b5d" providerId="LiveId" clId="{11B89722-C81C-41CC-9471-79709908B851}" dt="2021-08-27T20:37:50.307" v="4464" actId="26606"/>
          <ac:picMkLst>
            <pc:docMk/>
            <pc:sldMk cId="1210694811" sldId="274"/>
            <ac:picMk id="5" creationId="{DB8C2EAB-C6CF-495D-BC3D-F9F789BFD2AA}"/>
          </ac:picMkLst>
        </pc:picChg>
      </pc:sldChg>
      <pc:sldChg chg="addSp delSp modSp new mod setBg">
        <pc:chgData name="Krishna Kumar" userId="f3255de678246b5d" providerId="LiveId" clId="{11B89722-C81C-41CC-9471-79709908B851}" dt="2021-08-27T20:37:54.136" v="4465" actId="26606"/>
        <pc:sldMkLst>
          <pc:docMk/>
          <pc:sldMk cId="1136670930" sldId="275"/>
        </pc:sldMkLst>
        <pc:spChg chg="mod">
          <ac:chgData name="Krishna Kumar" userId="f3255de678246b5d" providerId="LiveId" clId="{11B89722-C81C-41CC-9471-79709908B851}" dt="2021-08-27T20:37:54.136" v="4465" actId="26606"/>
          <ac:spMkLst>
            <pc:docMk/>
            <pc:sldMk cId="1136670930" sldId="275"/>
            <ac:spMk id="2" creationId="{2A95E099-6FD0-45C6-B716-3A1D442D2FB0}"/>
          </ac:spMkLst>
        </pc:spChg>
        <pc:spChg chg="del">
          <ac:chgData name="Krishna Kumar" userId="f3255de678246b5d" providerId="LiveId" clId="{11B89722-C81C-41CC-9471-79709908B851}" dt="2021-08-27T19:18:38.369" v="3047" actId="931"/>
          <ac:spMkLst>
            <pc:docMk/>
            <pc:sldMk cId="1136670930" sldId="275"/>
            <ac:spMk id="3" creationId="{F09E9C08-C23D-4CB7-BB99-1E52E1AB98C0}"/>
          </ac:spMkLst>
        </pc:spChg>
        <pc:spChg chg="add">
          <ac:chgData name="Krishna Kumar" userId="f3255de678246b5d" providerId="LiveId" clId="{11B89722-C81C-41CC-9471-79709908B851}" dt="2021-08-27T20:37:54.136" v="4465" actId="26606"/>
          <ac:spMkLst>
            <pc:docMk/>
            <pc:sldMk cId="1136670930" sldId="275"/>
            <ac:spMk id="10" creationId="{A4AC5506-6312-4701-8D3C-40187889A947}"/>
          </ac:spMkLst>
        </pc:spChg>
        <pc:picChg chg="add mod ord">
          <ac:chgData name="Krishna Kumar" userId="f3255de678246b5d" providerId="LiveId" clId="{11B89722-C81C-41CC-9471-79709908B851}" dt="2021-08-27T20:37:54.136" v="4465" actId="26606"/>
          <ac:picMkLst>
            <pc:docMk/>
            <pc:sldMk cId="1136670930" sldId="275"/>
            <ac:picMk id="5" creationId="{39585573-C07A-4E7D-BA7A-2B03C394D31A}"/>
          </ac:picMkLst>
        </pc:picChg>
      </pc:sldChg>
      <pc:sldChg chg="addSp delSp modSp new mod setBg">
        <pc:chgData name="Krishna Kumar" userId="f3255de678246b5d" providerId="LiveId" clId="{11B89722-C81C-41CC-9471-79709908B851}" dt="2021-08-27T20:37:59.003" v="4466" actId="26606"/>
        <pc:sldMkLst>
          <pc:docMk/>
          <pc:sldMk cId="3461793621" sldId="276"/>
        </pc:sldMkLst>
        <pc:spChg chg="mod">
          <ac:chgData name="Krishna Kumar" userId="f3255de678246b5d" providerId="LiveId" clId="{11B89722-C81C-41CC-9471-79709908B851}" dt="2021-08-27T20:37:59.003" v="4466" actId="26606"/>
          <ac:spMkLst>
            <pc:docMk/>
            <pc:sldMk cId="3461793621" sldId="276"/>
            <ac:spMk id="2" creationId="{210D712A-8B82-4E8F-8990-5EC29CFAFB48}"/>
          </ac:spMkLst>
        </pc:spChg>
        <pc:spChg chg="del">
          <ac:chgData name="Krishna Kumar" userId="f3255de678246b5d" providerId="LiveId" clId="{11B89722-C81C-41CC-9471-79709908B851}" dt="2021-08-27T19:19:18.869" v="3064" actId="931"/>
          <ac:spMkLst>
            <pc:docMk/>
            <pc:sldMk cId="3461793621" sldId="276"/>
            <ac:spMk id="3" creationId="{B61193F1-0713-4210-8594-284605EA0192}"/>
          </ac:spMkLst>
        </pc:spChg>
        <pc:spChg chg="add">
          <ac:chgData name="Krishna Kumar" userId="f3255de678246b5d" providerId="LiveId" clId="{11B89722-C81C-41CC-9471-79709908B851}" dt="2021-08-27T20:37:59.003" v="4466" actId="26606"/>
          <ac:spMkLst>
            <pc:docMk/>
            <pc:sldMk cId="3461793621" sldId="276"/>
            <ac:spMk id="10" creationId="{A4AC5506-6312-4701-8D3C-40187889A947}"/>
          </ac:spMkLst>
        </pc:spChg>
        <pc:picChg chg="add mod ord">
          <ac:chgData name="Krishna Kumar" userId="f3255de678246b5d" providerId="LiveId" clId="{11B89722-C81C-41CC-9471-79709908B851}" dt="2021-08-27T20:37:59.003" v="4466" actId="26606"/>
          <ac:picMkLst>
            <pc:docMk/>
            <pc:sldMk cId="3461793621" sldId="276"/>
            <ac:picMk id="5" creationId="{9F0A0EC1-E4F8-4216-98D3-A1E1D0D109D7}"/>
          </ac:picMkLst>
        </pc:picChg>
      </pc:sldChg>
      <pc:sldChg chg="addSp delSp modSp new mod setBg">
        <pc:chgData name="Krishna Kumar" userId="f3255de678246b5d" providerId="LiveId" clId="{11B89722-C81C-41CC-9471-79709908B851}" dt="2021-08-27T20:55:03.863" v="4560" actId="5793"/>
        <pc:sldMkLst>
          <pc:docMk/>
          <pc:sldMk cId="2717220507" sldId="277"/>
        </pc:sldMkLst>
        <pc:spChg chg="mod">
          <ac:chgData name="Krishna Kumar" userId="f3255de678246b5d" providerId="LiveId" clId="{11B89722-C81C-41CC-9471-79709908B851}" dt="2021-08-27T20:47:06.841" v="4514" actId="26606"/>
          <ac:spMkLst>
            <pc:docMk/>
            <pc:sldMk cId="2717220507" sldId="277"/>
            <ac:spMk id="2" creationId="{3B3FADB1-05F1-4787-B3F1-44B813438FB1}"/>
          </ac:spMkLst>
        </pc:spChg>
        <pc:spChg chg="mod">
          <ac:chgData name="Krishna Kumar" userId="f3255de678246b5d" providerId="LiveId" clId="{11B89722-C81C-41CC-9471-79709908B851}" dt="2021-08-27T20:55:03.863" v="4560" actId="5793"/>
          <ac:spMkLst>
            <pc:docMk/>
            <pc:sldMk cId="2717220507" sldId="277"/>
            <ac:spMk id="3" creationId="{EF8060A8-96E9-4E20-914D-48D9C5918EEF}"/>
          </ac:spMkLst>
        </pc:spChg>
        <pc:spChg chg="add del">
          <ac:chgData name="Krishna Kumar" userId="f3255de678246b5d" providerId="LiveId" clId="{11B89722-C81C-41CC-9471-79709908B851}" dt="2021-08-27T20:47:06.841" v="4514" actId="26606"/>
          <ac:spMkLst>
            <pc:docMk/>
            <pc:sldMk cId="2717220507" sldId="277"/>
            <ac:spMk id="8" creationId="{777A147A-9ED8-46B4-8660-1B3C2AA880B5}"/>
          </ac:spMkLst>
        </pc:spChg>
        <pc:spChg chg="add del">
          <ac:chgData name="Krishna Kumar" userId="f3255de678246b5d" providerId="LiveId" clId="{11B89722-C81C-41CC-9471-79709908B851}" dt="2021-08-27T20:47:06.841" v="4514" actId="26606"/>
          <ac:spMkLst>
            <pc:docMk/>
            <pc:sldMk cId="2717220507" sldId="277"/>
            <ac:spMk id="10" creationId="{5D6C15A0-C087-4593-8414-2B4EC1CDC3DE}"/>
          </ac:spMkLst>
        </pc:spChg>
        <pc:spChg chg="add">
          <ac:chgData name="Krishna Kumar" userId="f3255de678246b5d" providerId="LiveId" clId="{11B89722-C81C-41CC-9471-79709908B851}" dt="2021-08-27T20:47:06.841" v="4514" actId="26606"/>
          <ac:spMkLst>
            <pc:docMk/>
            <pc:sldMk cId="2717220507" sldId="277"/>
            <ac:spMk id="15" creationId="{DAF1966E-FD40-4A4A-B61B-C4DF7FA05F06}"/>
          </ac:spMkLst>
        </pc:spChg>
        <pc:spChg chg="add">
          <ac:chgData name="Krishna Kumar" userId="f3255de678246b5d" providerId="LiveId" clId="{11B89722-C81C-41CC-9471-79709908B851}" dt="2021-08-27T20:47:06.841" v="4514" actId="26606"/>
          <ac:spMkLst>
            <pc:docMk/>
            <pc:sldMk cId="2717220507" sldId="277"/>
            <ac:spMk id="17" creationId="{047BFA19-D45E-416B-A404-7AF2F3F27017}"/>
          </ac:spMkLst>
        </pc:spChg>
        <pc:spChg chg="add">
          <ac:chgData name="Krishna Kumar" userId="f3255de678246b5d" providerId="LiveId" clId="{11B89722-C81C-41CC-9471-79709908B851}" dt="2021-08-27T20:47:06.841" v="4514" actId="26606"/>
          <ac:spMkLst>
            <pc:docMk/>
            <pc:sldMk cId="2717220507" sldId="277"/>
            <ac:spMk id="19" creationId="{8E0105E7-23DB-4CF2-8258-FF47C7620F6E}"/>
          </ac:spMkLst>
        </pc:spChg>
        <pc:spChg chg="add">
          <ac:chgData name="Krishna Kumar" userId="f3255de678246b5d" providerId="LiveId" clId="{11B89722-C81C-41CC-9471-79709908B851}" dt="2021-08-27T20:47:06.841" v="4514" actId="26606"/>
          <ac:spMkLst>
            <pc:docMk/>
            <pc:sldMk cId="2717220507" sldId="277"/>
            <ac:spMk id="21" creationId="{074B4F7D-14B2-478B-8BF5-01E4E0C5D263}"/>
          </ac:spMkLst>
        </pc:spChg>
      </pc:sldChg>
      <pc:sldChg chg="addSp delSp modSp new mod setBg">
        <pc:chgData name="Krishna Kumar" userId="f3255de678246b5d" providerId="LiveId" clId="{11B89722-C81C-41CC-9471-79709908B851}" dt="2021-08-27T20:55:20.467" v="4561" actId="6549"/>
        <pc:sldMkLst>
          <pc:docMk/>
          <pc:sldMk cId="1755668071" sldId="278"/>
        </pc:sldMkLst>
        <pc:spChg chg="mod">
          <ac:chgData name="Krishna Kumar" userId="f3255de678246b5d" providerId="LiveId" clId="{11B89722-C81C-41CC-9471-79709908B851}" dt="2021-08-27T20:47:10.772" v="4515" actId="26606"/>
          <ac:spMkLst>
            <pc:docMk/>
            <pc:sldMk cId="1755668071" sldId="278"/>
            <ac:spMk id="2" creationId="{F3AA50D1-7691-4157-BDCD-683F160C52B0}"/>
          </ac:spMkLst>
        </pc:spChg>
        <pc:spChg chg="mod">
          <ac:chgData name="Krishna Kumar" userId="f3255de678246b5d" providerId="LiveId" clId="{11B89722-C81C-41CC-9471-79709908B851}" dt="2021-08-27T20:55:20.467" v="4561" actId="6549"/>
          <ac:spMkLst>
            <pc:docMk/>
            <pc:sldMk cId="1755668071" sldId="278"/>
            <ac:spMk id="3" creationId="{2AF97E46-4925-4256-8BF3-6EE9121BC682}"/>
          </ac:spMkLst>
        </pc:spChg>
        <pc:spChg chg="add del">
          <ac:chgData name="Krishna Kumar" userId="f3255de678246b5d" providerId="LiveId" clId="{11B89722-C81C-41CC-9471-79709908B851}" dt="2021-08-27T20:38:20.326" v="4469" actId="26606"/>
          <ac:spMkLst>
            <pc:docMk/>
            <pc:sldMk cId="1755668071" sldId="278"/>
            <ac:spMk id="8" creationId="{081EA652-8C6A-4E69-BEB9-170809474553}"/>
          </ac:spMkLst>
        </pc:spChg>
        <pc:spChg chg="add del">
          <ac:chgData name="Krishna Kumar" userId="f3255de678246b5d" providerId="LiveId" clId="{11B89722-C81C-41CC-9471-79709908B851}" dt="2021-08-27T20:38:20.326" v="4469" actId="26606"/>
          <ac:spMkLst>
            <pc:docMk/>
            <pc:sldMk cId="1755668071" sldId="278"/>
            <ac:spMk id="10" creationId="{5298780A-33B9-4EA2-8F67-DE68AD62841B}"/>
          </ac:spMkLst>
        </pc:spChg>
        <pc:spChg chg="add del">
          <ac:chgData name="Krishna Kumar" userId="f3255de678246b5d" providerId="LiveId" clId="{11B89722-C81C-41CC-9471-79709908B851}" dt="2021-08-27T20:38:20.326" v="4469" actId="26606"/>
          <ac:spMkLst>
            <pc:docMk/>
            <pc:sldMk cId="1755668071" sldId="278"/>
            <ac:spMk id="12" creationId="{7F488E8B-4E1E-4402-8935-D4E6C02615C7}"/>
          </ac:spMkLst>
        </pc:spChg>
        <pc:spChg chg="add del">
          <ac:chgData name="Krishna Kumar" userId="f3255de678246b5d" providerId="LiveId" clId="{11B89722-C81C-41CC-9471-79709908B851}" dt="2021-08-27T20:47:10.772" v="4515" actId="26606"/>
          <ac:spMkLst>
            <pc:docMk/>
            <pc:sldMk cId="1755668071" sldId="278"/>
            <ac:spMk id="16" creationId="{777A147A-9ED8-46B4-8660-1B3C2AA880B5}"/>
          </ac:spMkLst>
        </pc:spChg>
        <pc:spChg chg="add del">
          <ac:chgData name="Krishna Kumar" userId="f3255de678246b5d" providerId="LiveId" clId="{11B89722-C81C-41CC-9471-79709908B851}" dt="2021-08-27T20:47:10.772" v="4515" actId="26606"/>
          <ac:spMkLst>
            <pc:docMk/>
            <pc:sldMk cId="1755668071" sldId="278"/>
            <ac:spMk id="17" creationId="{5D6C15A0-C087-4593-8414-2B4EC1CDC3DE}"/>
          </ac:spMkLst>
        </pc:spChg>
        <pc:spChg chg="add">
          <ac:chgData name="Krishna Kumar" userId="f3255de678246b5d" providerId="LiveId" clId="{11B89722-C81C-41CC-9471-79709908B851}" dt="2021-08-27T20:47:10.772" v="4515" actId="26606"/>
          <ac:spMkLst>
            <pc:docMk/>
            <pc:sldMk cId="1755668071" sldId="278"/>
            <ac:spMk id="22" creationId="{DAF1966E-FD40-4A4A-B61B-C4DF7FA05F06}"/>
          </ac:spMkLst>
        </pc:spChg>
        <pc:spChg chg="add">
          <ac:chgData name="Krishna Kumar" userId="f3255de678246b5d" providerId="LiveId" clId="{11B89722-C81C-41CC-9471-79709908B851}" dt="2021-08-27T20:47:10.772" v="4515" actId="26606"/>
          <ac:spMkLst>
            <pc:docMk/>
            <pc:sldMk cId="1755668071" sldId="278"/>
            <ac:spMk id="24" creationId="{047BFA19-D45E-416B-A404-7AF2F3F27017}"/>
          </ac:spMkLst>
        </pc:spChg>
        <pc:spChg chg="add">
          <ac:chgData name="Krishna Kumar" userId="f3255de678246b5d" providerId="LiveId" clId="{11B89722-C81C-41CC-9471-79709908B851}" dt="2021-08-27T20:47:10.772" v="4515" actId="26606"/>
          <ac:spMkLst>
            <pc:docMk/>
            <pc:sldMk cId="1755668071" sldId="278"/>
            <ac:spMk id="26" creationId="{8E0105E7-23DB-4CF2-8258-FF47C7620F6E}"/>
          </ac:spMkLst>
        </pc:spChg>
        <pc:spChg chg="add">
          <ac:chgData name="Krishna Kumar" userId="f3255de678246b5d" providerId="LiveId" clId="{11B89722-C81C-41CC-9471-79709908B851}" dt="2021-08-27T20:47:10.772" v="4515" actId="26606"/>
          <ac:spMkLst>
            <pc:docMk/>
            <pc:sldMk cId="1755668071" sldId="278"/>
            <ac:spMk id="28" creationId="{074B4F7D-14B2-478B-8BF5-01E4E0C5D263}"/>
          </ac:spMkLst>
        </pc:spChg>
        <pc:cxnChg chg="add del">
          <ac:chgData name="Krishna Kumar" userId="f3255de678246b5d" providerId="LiveId" clId="{11B89722-C81C-41CC-9471-79709908B851}" dt="2021-08-27T20:38:20.326" v="4469" actId="26606"/>
          <ac:cxnSpMkLst>
            <pc:docMk/>
            <pc:sldMk cId="1755668071" sldId="278"/>
            <ac:cxnSpMk id="14" creationId="{23AAC9B5-8015-485C-ACF9-A750390E9A56}"/>
          </ac:cxnSpMkLst>
        </pc:cxnChg>
      </pc:sldChg>
      <pc:sldChg chg="addSp delSp modSp new mod setBg">
        <pc:chgData name="Krishna Kumar" userId="f3255de678246b5d" providerId="LiveId" clId="{11B89722-C81C-41CC-9471-79709908B851}" dt="2021-08-27T20:38:27.895" v="4471" actId="26606"/>
        <pc:sldMkLst>
          <pc:docMk/>
          <pc:sldMk cId="115264474" sldId="279"/>
        </pc:sldMkLst>
        <pc:spChg chg="mod">
          <ac:chgData name="Krishna Kumar" userId="f3255de678246b5d" providerId="LiveId" clId="{11B89722-C81C-41CC-9471-79709908B851}" dt="2021-08-27T20:38:27.895" v="4471" actId="26606"/>
          <ac:spMkLst>
            <pc:docMk/>
            <pc:sldMk cId="115264474" sldId="279"/>
            <ac:spMk id="2" creationId="{D63EE5F0-0F9F-43C0-9897-D24C61096957}"/>
          </ac:spMkLst>
        </pc:spChg>
        <pc:spChg chg="del">
          <ac:chgData name="Krishna Kumar" userId="f3255de678246b5d" providerId="LiveId" clId="{11B89722-C81C-41CC-9471-79709908B851}" dt="2021-08-27T19:42:50.086" v="3281" actId="931"/>
          <ac:spMkLst>
            <pc:docMk/>
            <pc:sldMk cId="115264474" sldId="279"/>
            <ac:spMk id="3" creationId="{2BDD49B5-423A-4F0C-8169-C2E50FD233B0}"/>
          </ac:spMkLst>
        </pc:spChg>
        <pc:spChg chg="add">
          <ac:chgData name="Krishna Kumar" userId="f3255de678246b5d" providerId="LiveId" clId="{11B89722-C81C-41CC-9471-79709908B851}" dt="2021-08-27T20:38:27.895" v="4471" actId="26606"/>
          <ac:spMkLst>
            <pc:docMk/>
            <pc:sldMk cId="115264474" sldId="279"/>
            <ac:spMk id="10" creationId="{A4AC5506-6312-4701-8D3C-40187889A947}"/>
          </ac:spMkLst>
        </pc:spChg>
        <pc:picChg chg="add mod ord">
          <ac:chgData name="Krishna Kumar" userId="f3255de678246b5d" providerId="LiveId" clId="{11B89722-C81C-41CC-9471-79709908B851}" dt="2021-08-27T20:38:27.895" v="4471" actId="26606"/>
          <ac:picMkLst>
            <pc:docMk/>
            <pc:sldMk cId="115264474" sldId="279"/>
            <ac:picMk id="5" creationId="{315EB00C-90E7-4365-8B3C-FDE475D35FD8}"/>
          </ac:picMkLst>
        </pc:picChg>
      </pc:sldChg>
      <pc:sldChg chg="addSp delSp modSp new mod setBg">
        <pc:chgData name="Krishna Kumar" userId="f3255de678246b5d" providerId="LiveId" clId="{11B89722-C81C-41CC-9471-79709908B851}" dt="2021-08-27T20:38:32.956" v="4472" actId="26606"/>
        <pc:sldMkLst>
          <pc:docMk/>
          <pc:sldMk cId="3956586029" sldId="280"/>
        </pc:sldMkLst>
        <pc:spChg chg="mod">
          <ac:chgData name="Krishna Kumar" userId="f3255de678246b5d" providerId="LiveId" clId="{11B89722-C81C-41CC-9471-79709908B851}" dt="2021-08-27T20:38:32.956" v="4472" actId="26606"/>
          <ac:spMkLst>
            <pc:docMk/>
            <pc:sldMk cId="3956586029" sldId="280"/>
            <ac:spMk id="2" creationId="{1753C8E0-A93C-4E29-A0BC-838E97F9656D}"/>
          </ac:spMkLst>
        </pc:spChg>
        <pc:spChg chg="del">
          <ac:chgData name="Krishna Kumar" userId="f3255de678246b5d" providerId="LiveId" clId="{11B89722-C81C-41CC-9471-79709908B851}" dt="2021-08-27T19:45:11.381" v="3319" actId="931"/>
          <ac:spMkLst>
            <pc:docMk/>
            <pc:sldMk cId="3956586029" sldId="280"/>
            <ac:spMk id="3" creationId="{B1235631-57D8-47B7-BAE6-8C2D41567D1C}"/>
          </ac:spMkLst>
        </pc:spChg>
        <pc:spChg chg="add">
          <ac:chgData name="Krishna Kumar" userId="f3255de678246b5d" providerId="LiveId" clId="{11B89722-C81C-41CC-9471-79709908B851}" dt="2021-08-27T20:38:32.956" v="4472" actId="26606"/>
          <ac:spMkLst>
            <pc:docMk/>
            <pc:sldMk cId="3956586029" sldId="280"/>
            <ac:spMk id="10" creationId="{A4AC5506-6312-4701-8D3C-40187889A947}"/>
          </ac:spMkLst>
        </pc:spChg>
        <pc:picChg chg="add mod ord">
          <ac:chgData name="Krishna Kumar" userId="f3255de678246b5d" providerId="LiveId" clId="{11B89722-C81C-41CC-9471-79709908B851}" dt="2021-08-27T20:38:32.956" v="4472" actId="26606"/>
          <ac:picMkLst>
            <pc:docMk/>
            <pc:sldMk cId="3956586029" sldId="280"/>
            <ac:picMk id="5" creationId="{2E38053B-48BC-4EE4-BEAB-D08D8ACA0B77}"/>
          </ac:picMkLst>
        </pc:picChg>
      </pc:sldChg>
      <pc:sldChg chg="addSp delSp modSp new mod setBg">
        <pc:chgData name="Krishna Kumar" userId="f3255de678246b5d" providerId="LiveId" clId="{11B89722-C81C-41CC-9471-79709908B851}" dt="2021-08-27T20:38:37.508" v="4473" actId="26606"/>
        <pc:sldMkLst>
          <pc:docMk/>
          <pc:sldMk cId="612290912" sldId="281"/>
        </pc:sldMkLst>
        <pc:spChg chg="mod">
          <ac:chgData name="Krishna Kumar" userId="f3255de678246b5d" providerId="LiveId" clId="{11B89722-C81C-41CC-9471-79709908B851}" dt="2021-08-27T20:38:37.508" v="4473" actId="26606"/>
          <ac:spMkLst>
            <pc:docMk/>
            <pc:sldMk cId="612290912" sldId="281"/>
            <ac:spMk id="2" creationId="{82753BCE-0FD6-4CE9-94FD-39663F93C7B1}"/>
          </ac:spMkLst>
        </pc:spChg>
        <pc:spChg chg="del">
          <ac:chgData name="Krishna Kumar" userId="f3255de678246b5d" providerId="LiveId" clId="{11B89722-C81C-41CC-9471-79709908B851}" dt="2021-08-27T19:47:31.930" v="3346" actId="931"/>
          <ac:spMkLst>
            <pc:docMk/>
            <pc:sldMk cId="612290912" sldId="281"/>
            <ac:spMk id="3" creationId="{D652FC1C-F13C-4DB3-B918-2C3F8946C1AB}"/>
          </ac:spMkLst>
        </pc:spChg>
        <pc:spChg chg="add">
          <ac:chgData name="Krishna Kumar" userId="f3255de678246b5d" providerId="LiveId" clId="{11B89722-C81C-41CC-9471-79709908B851}" dt="2021-08-27T20:38:37.508" v="4473" actId="26606"/>
          <ac:spMkLst>
            <pc:docMk/>
            <pc:sldMk cId="612290912" sldId="281"/>
            <ac:spMk id="10" creationId="{A4AC5506-6312-4701-8D3C-40187889A947}"/>
          </ac:spMkLst>
        </pc:spChg>
        <pc:picChg chg="add mod ord">
          <ac:chgData name="Krishna Kumar" userId="f3255de678246b5d" providerId="LiveId" clId="{11B89722-C81C-41CC-9471-79709908B851}" dt="2021-08-27T20:38:37.508" v="4473" actId="26606"/>
          <ac:picMkLst>
            <pc:docMk/>
            <pc:sldMk cId="612290912" sldId="281"/>
            <ac:picMk id="5" creationId="{9DFD7912-9FA6-4894-A9CB-FDA023A18D95}"/>
          </ac:picMkLst>
        </pc:picChg>
      </pc:sldChg>
      <pc:sldChg chg="addSp delSp modSp new mod setBg">
        <pc:chgData name="Krishna Kumar" userId="f3255de678246b5d" providerId="LiveId" clId="{11B89722-C81C-41CC-9471-79709908B851}" dt="2021-08-27T20:55:45.334" v="4567" actId="5793"/>
        <pc:sldMkLst>
          <pc:docMk/>
          <pc:sldMk cId="3392904769" sldId="282"/>
        </pc:sldMkLst>
        <pc:spChg chg="mod">
          <ac:chgData name="Krishna Kumar" userId="f3255de678246b5d" providerId="LiveId" clId="{11B89722-C81C-41CC-9471-79709908B851}" dt="2021-08-27T20:47:20.414" v="4516" actId="26606"/>
          <ac:spMkLst>
            <pc:docMk/>
            <pc:sldMk cId="3392904769" sldId="282"/>
            <ac:spMk id="2" creationId="{EEF80DCD-6372-40B1-B015-16C3D3174E86}"/>
          </ac:spMkLst>
        </pc:spChg>
        <pc:spChg chg="mod">
          <ac:chgData name="Krishna Kumar" userId="f3255de678246b5d" providerId="LiveId" clId="{11B89722-C81C-41CC-9471-79709908B851}" dt="2021-08-27T20:55:45.334" v="4567" actId="5793"/>
          <ac:spMkLst>
            <pc:docMk/>
            <pc:sldMk cId="3392904769" sldId="282"/>
            <ac:spMk id="3" creationId="{CD4D7479-F0E0-4DBF-B457-9F1AD5591FD7}"/>
          </ac:spMkLst>
        </pc:spChg>
        <pc:spChg chg="add del">
          <ac:chgData name="Krishna Kumar" userId="f3255de678246b5d" providerId="LiveId" clId="{11B89722-C81C-41CC-9471-79709908B851}" dt="2021-08-27T20:47:20.414" v="4516" actId="26606"/>
          <ac:spMkLst>
            <pc:docMk/>
            <pc:sldMk cId="3392904769" sldId="282"/>
            <ac:spMk id="8" creationId="{777A147A-9ED8-46B4-8660-1B3C2AA880B5}"/>
          </ac:spMkLst>
        </pc:spChg>
        <pc:spChg chg="add del">
          <ac:chgData name="Krishna Kumar" userId="f3255de678246b5d" providerId="LiveId" clId="{11B89722-C81C-41CC-9471-79709908B851}" dt="2021-08-27T20:47:20.414" v="4516" actId="26606"/>
          <ac:spMkLst>
            <pc:docMk/>
            <pc:sldMk cId="3392904769" sldId="282"/>
            <ac:spMk id="10" creationId="{5D6C15A0-C087-4593-8414-2B4EC1CDC3DE}"/>
          </ac:spMkLst>
        </pc:spChg>
        <pc:spChg chg="add">
          <ac:chgData name="Krishna Kumar" userId="f3255de678246b5d" providerId="LiveId" clId="{11B89722-C81C-41CC-9471-79709908B851}" dt="2021-08-27T20:47:20.414" v="4516" actId="26606"/>
          <ac:spMkLst>
            <pc:docMk/>
            <pc:sldMk cId="3392904769" sldId="282"/>
            <ac:spMk id="15" creationId="{DAF1966E-FD40-4A4A-B61B-C4DF7FA05F06}"/>
          </ac:spMkLst>
        </pc:spChg>
        <pc:spChg chg="add">
          <ac:chgData name="Krishna Kumar" userId="f3255de678246b5d" providerId="LiveId" clId="{11B89722-C81C-41CC-9471-79709908B851}" dt="2021-08-27T20:47:20.414" v="4516" actId="26606"/>
          <ac:spMkLst>
            <pc:docMk/>
            <pc:sldMk cId="3392904769" sldId="282"/>
            <ac:spMk id="17" creationId="{047BFA19-D45E-416B-A404-7AF2F3F27017}"/>
          </ac:spMkLst>
        </pc:spChg>
        <pc:spChg chg="add">
          <ac:chgData name="Krishna Kumar" userId="f3255de678246b5d" providerId="LiveId" clId="{11B89722-C81C-41CC-9471-79709908B851}" dt="2021-08-27T20:47:20.414" v="4516" actId="26606"/>
          <ac:spMkLst>
            <pc:docMk/>
            <pc:sldMk cId="3392904769" sldId="282"/>
            <ac:spMk id="19" creationId="{8E0105E7-23DB-4CF2-8258-FF47C7620F6E}"/>
          </ac:spMkLst>
        </pc:spChg>
        <pc:spChg chg="add">
          <ac:chgData name="Krishna Kumar" userId="f3255de678246b5d" providerId="LiveId" clId="{11B89722-C81C-41CC-9471-79709908B851}" dt="2021-08-27T20:47:20.414" v="4516" actId="26606"/>
          <ac:spMkLst>
            <pc:docMk/>
            <pc:sldMk cId="3392904769" sldId="282"/>
            <ac:spMk id="21" creationId="{074B4F7D-14B2-478B-8BF5-01E4E0C5D263}"/>
          </ac:spMkLst>
        </pc:spChg>
      </pc:sldChg>
      <pc:sldChg chg="addSp delSp modSp new mod setBg">
        <pc:chgData name="Krishna Kumar" userId="f3255de678246b5d" providerId="LiveId" clId="{11B89722-C81C-41CC-9471-79709908B851}" dt="2021-08-27T20:56:13.613" v="4581" actId="5793"/>
        <pc:sldMkLst>
          <pc:docMk/>
          <pc:sldMk cId="4032231222" sldId="283"/>
        </pc:sldMkLst>
        <pc:spChg chg="mod">
          <ac:chgData name="Krishna Kumar" userId="f3255de678246b5d" providerId="LiveId" clId="{11B89722-C81C-41CC-9471-79709908B851}" dt="2021-08-27T20:47:27.560" v="4517" actId="26606"/>
          <ac:spMkLst>
            <pc:docMk/>
            <pc:sldMk cId="4032231222" sldId="283"/>
            <ac:spMk id="2" creationId="{1C48BD5F-08FD-4458-9DDA-96DC7E3D1048}"/>
          </ac:spMkLst>
        </pc:spChg>
        <pc:spChg chg="mod">
          <ac:chgData name="Krishna Kumar" userId="f3255de678246b5d" providerId="LiveId" clId="{11B89722-C81C-41CC-9471-79709908B851}" dt="2021-08-27T20:56:13.613" v="4581" actId="5793"/>
          <ac:spMkLst>
            <pc:docMk/>
            <pc:sldMk cId="4032231222" sldId="283"/>
            <ac:spMk id="3" creationId="{CDAF3CB1-8629-4AFD-A8BA-35BE0020F48C}"/>
          </ac:spMkLst>
        </pc:spChg>
        <pc:spChg chg="add del">
          <ac:chgData name="Krishna Kumar" userId="f3255de678246b5d" providerId="LiveId" clId="{11B89722-C81C-41CC-9471-79709908B851}" dt="2021-08-27T20:47:27.560" v="4517" actId="26606"/>
          <ac:spMkLst>
            <pc:docMk/>
            <pc:sldMk cId="4032231222" sldId="283"/>
            <ac:spMk id="8" creationId="{777A147A-9ED8-46B4-8660-1B3C2AA880B5}"/>
          </ac:spMkLst>
        </pc:spChg>
        <pc:spChg chg="add del">
          <ac:chgData name="Krishna Kumar" userId="f3255de678246b5d" providerId="LiveId" clId="{11B89722-C81C-41CC-9471-79709908B851}" dt="2021-08-27T20:47:27.560" v="4517" actId="26606"/>
          <ac:spMkLst>
            <pc:docMk/>
            <pc:sldMk cId="4032231222" sldId="283"/>
            <ac:spMk id="10" creationId="{5D6C15A0-C087-4593-8414-2B4EC1CDC3DE}"/>
          </ac:spMkLst>
        </pc:spChg>
        <pc:spChg chg="add">
          <ac:chgData name="Krishna Kumar" userId="f3255de678246b5d" providerId="LiveId" clId="{11B89722-C81C-41CC-9471-79709908B851}" dt="2021-08-27T20:47:27.560" v="4517" actId="26606"/>
          <ac:spMkLst>
            <pc:docMk/>
            <pc:sldMk cId="4032231222" sldId="283"/>
            <ac:spMk id="15" creationId="{DAF1966E-FD40-4A4A-B61B-C4DF7FA05F06}"/>
          </ac:spMkLst>
        </pc:spChg>
        <pc:spChg chg="add">
          <ac:chgData name="Krishna Kumar" userId="f3255de678246b5d" providerId="LiveId" clId="{11B89722-C81C-41CC-9471-79709908B851}" dt="2021-08-27T20:47:27.560" v="4517" actId="26606"/>
          <ac:spMkLst>
            <pc:docMk/>
            <pc:sldMk cId="4032231222" sldId="283"/>
            <ac:spMk id="17" creationId="{047BFA19-D45E-416B-A404-7AF2F3F27017}"/>
          </ac:spMkLst>
        </pc:spChg>
        <pc:spChg chg="add">
          <ac:chgData name="Krishna Kumar" userId="f3255de678246b5d" providerId="LiveId" clId="{11B89722-C81C-41CC-9471-79709908B851}" dt="2021-08-27T20:47:27.560" v="4517" actId="26606"/>
          <ac:spMkLst>
            <pc:docMk/>
            <pc:sldMk cId="4032231222" sldId="283"/>
            <ac:spMk id="19" creationId="{8E0105E7-23DB-4CF2-8258-FF47C7620F6E}"/>
          </ac:spMkLst>
        </pc:spChg>
        <pc:spChg chg="add">
          <ac:chgData name="Krishna Kumar" userId="f3255de678246b5d" providerId="LiveId" clId="{11B89722-C81C-41CC-9471-79709908B851}" dt="2021-08-27T20:47:27.560" v="4517" actId="26606"/>
          <ac:spMkLst>
            <pc:docMk/>
            <pc:sldMk cId="4032231222" sldId="283"/>
            <ac:spMk id="21" creationId="{074B4F7D-14B2-478B-8BF5-01E4E0C5D263}"/>
          </ac:spMkLst>
        </pc:spChg>
      </pc:sldChg>
      <pc:sldChg chg="addSp delSp modSp new mod setBg">
        <pc:chgData name="Krishna Kumar" userId="f3255de678246b5d" providerId="LiveId" clId="{11B89722-C81C-41CC-9471-79709908B851}" dt="2021-08-27T20:38:57.120" v="4476" actId="26606"/>
        <pc:sldMkLst>
          <pc:docMk/>
          <pc:sldMk cId="3144581564" sldId="284"/>
        </pc:sldMkLst>
        <pc:spChg chg="mod">
          <ac:chgData name="Krishna Kumar" userId="f3255de678246b5d" providerId="LiveId" clId="{11B89722-C81C-41CC-9471-79709908B851}" dt="2021-08-27T20:38:57.120" v="4476" actId="26606"/>
          <ac:spMkLst>
            <pc:docMk/>
            <pc:sldMk cId="3144581564" sldId="284"/>
            <ac:spMk id="2" creationId="{ADF5CF38-6E60-42E0-A01B-A6C1E8A2126D}"/>
          </ac:spMkLst>
        </pc:spChg>
        <pc:spChg chg="del">
          <ac:chgData name="Krishna Kumar" userId="f3255de678246b5d" providerId="LiveId" clId="{11B89722-C81C-41CC-9471-79709908B851}" dt="2021-08-27T19:59:11.685" v="4098" actId="931"/>
          <ac:spMkLst>
            <pc:docMk/>
            <pc:sldMk cId="3144581564" sldId="284"/>
            <ac:spMk id="3" creationId="{AACFF94C-9C31-4F69-9214-FE2159C15ACF}"/>
          </ac:spMkLst>
        </pc:spChg>
        <pc:spChg chg="add">
          <ac:chgData name="Krishna Kumar" userId="f3255de678246b5d" providerId="LiveId" clId="{11B89722-C81C-41CC-9471-79709908B851}" dt="2021-08-27T20:38:57.120" v="4476" actId="26606"/>
          <ac:spMkLst>
            <pc:docMk/>
            <pc:sldMk cId="3144581564" sldId="284"/>
            <ac:spMk id="10" creationId="{A4AC5506-6312-4701-8D3C-40187889A947}"/>
          </ac:spMkLst>
        </pc:spChg>
        <pc:picChg chg="add mod ord">
          <ac:chgData name="Krishna Kumar" userId="f3255de678246b5d" providerId="LiveId" clId="{11B89722-C81C-41CC-9471-79709908B851}" dt="2021-08-27T20:38:57.120" v="4476" actId="26606"/>
          <ac:picMkLst>
            <pc:docMk/>
            <pc:sldMk cId="3144581564" sldId="284"/>
            <ac:picMk id="5" creationId="{34E142E9-5E78-4BE6-BDD8-1E8A2EFFCD10}"/>
          </ac:picMkLst>
        </pc:picChg>
      </pc:sldChg>
      <pc:sldChg chg="addSp delSp modSp new mod setBg">
        <pc:chgData name="Krishna Kumar" userId="f3255de678246b5d" providerId="LiveId" clId="{11B89722-C81C-41CC-9471-79709908B851}" dt="2021-08-27T20:39:00.858" v="4477" actId="26606"/>
        <pc:sldMkLst>
          <pc:docMk/>
          <pc:sldMk cId="2255015817" sldId="285"/>
        </pc:sldMkLst>
        <pc:spChg chg="mod">
          <ac:chgData name="Krishna Kumar" userId="f3255de678246b5d" providerId="LiveId" clId="{11B89722-C81C-41CC-9471-79709908B851}" dt="2021-08-27T20:39:00.858" v="4477" actId="26606"/>
          <ac:spMkLst>
            <pc:docMk/>
            <pc:sldMk cId="2255015817" sldId="285"/>
            <ac:spMk id="2" creationId="{EEB61A5C-65A9-48FF-9D1B-F458D85327CA}"/>
          </ac:spMkLst>
        </pc:spChg>
        <pc:spChg chg="del">
          <ac:chgData name="Krishna Kumar" userId="f3255de678246b5d" providerId="LiveId" clId="{11B89722-C81C-41CC-9471-79709908B851}" dt="2021-08-27T19:59:41.519" v="4125" actId="931"/>
          <ac:spMkLst>
            <pc:docMk/>
            <pc:sldMk cId="2255015817" sldId="285"/>
            <ac:spMk id="3" creationId="{75D2745F-B5FE-4BD2-B253-3909BFFC3BAD}"/>
          </ac:spMkLst>
        </pc:spChg>
        <pc:spChg chg="add">
          <ac:chgData name="Krishna Kumar" userId="f3255de678246b5d" providerId="LiveId" clId="{11B89722-C81C-41CC-9471-79709908B851}" dt="2021-08-27T20:39:00.858" v="4477" actId="26606"/>
          <ac:spMkLst>
            <pc:docMk/>
            <pc:sldMk cId="2255015817" sldId="285"/>
            <ac:spMk id="10" creationId="{A4AC5506-6312-4701-8D3C-40187889A947}"/>
          </ac:spMkLst>
        </pc:spChg>
        <pc:picChg chg="add mod ord">
          <ac:chgData name="Krishna Kumar" userId="f3255de678246b5d" providerId="LiveId" clId="{11B89722-C81C-41CC-9471-79709908B851}" dt="2021-08-27T20:39:00.858" v="4477" actId="26606"/>
          <ac:picMkLst>
            <pc:docMk/>
            <pc:sldMk cId="2255015817" sldId="285"/>
            <ac:picMk id="5" creationId="{D8019182-72C8-4798-AF77-E37EB7A3FF40}"/>
          </ac:picMkLst>
        </pc:picChg>
      </pc:sldChg>
      <pc:sldChg chg="addSp delSp modSp new mod setBg">
        <pc:chgData name="Krishna Kumar" userId="f3255de678246b5d" providerId="LiveId" clId="{11B89722-C81C-41CC-9471-79709908B851}" dt="2021-08-27T20:39:05.925" v="4478" actId="26606"/>
        <pc:sldMkLst>
          <pc:docMk/>
          <pc:sldMk cId="1333613257" sldId="286"/>
        </pc:sldMkLst>
        <pc:spChg chg="mod">
          <ac:chgData name="Krishna Kumar" userId="f3255de678246b5d" providerId="LiveId" clId="{11B89722-C81C-41CC-9471-79709908B851}" dt="2021-08-27T20:39:05.925" v="4478" actId="26606"/>
          <ac:spMkLst>
            <pc:docMk/>
            <pc:sldMk cId="1333613257" sldId="286"/>
            <ac:spMk id="2" creationId="{8A201ABC-7817-4F59-8122-F1E1D30B90D6}"/>
          </ac:spMkLst>
        </pc:spChg>
        <pc:spChg chg="del">
          <ac:chgData name="Krishna Kumar" userId="f3255de678246b5d" providerId="LiveId" clId="{11B89722-C81C-41CC-9471-79709908B851}" dt="2021-08-27T20:00:18.025" v="4152" actId="931"/>
          <ac:spMkLst>
            <pc:docMk/>
            <pc:sldMk cId="1333613257" sldId="286"/>
            <ac:spMk id="3" creationId="{53A15CEF-5F91-471C-9B03-38D9B7518229}"/>
          </ac:spMkLst>
        </pc:spChg>
        <pc:spChg chg="add">
          <ac:chgData name="Krishna Kumar" userId="f3255de678246b5d" providerId="LiveId" clId="{11B89722-C81C-41CC-9471-79709908B851}" dt="2021-08-27T20:39:05.925" v="4478" actId="26606"/>
          <ac:spMkLst>
            <pc:docMk/>
            <pc:sldMk cId="1333613257" sldId="286"/>
            <ac:spMk id="10" creationId="{A4AC5506-6312-4701-8D3C-40187889A947}"/>
          </ac:spMkLst>
        </pc:spChg>
        <pc:picChg chg="add mod ord">
          <ac:chgData name="Krishna Kumar" userId="f3255de678246b5d" providerId="LiveId" clId="{11B89722-C81C-41CC-9471-79709908B851}" dt="2021-08-27T20:39:05.925" v="4478" actId="26606"/>
          <ac:picMkLst>
            <pc:docMk/>
            <pc:sldMk cId="1333613257" sldId="286"/>
            <ac:picMk id="5" creationId="{64E1E759-B351-457A-A1FC-059A9925D75D}"/>
          </ac:picMkLst>
        </pc:picChg>
      </pc:sldChg>
      <pc:sldChg chg="addSp delSp modSp new mod setBg">
        <pc:chgData name="Krishna Kumar" userId="f3255de678246b5d" providerId="LiveId" clId="{11B89722-C81C-41CC-9471-79709908B851}" dt="2021-08-27T20:39:09.682" v="4479" actId="26606"/>
        <pc:sldMkLst>
          <pc:docMk/>
          <pc:sldMk cId="1309594573" sldId="287"/>
        </pc:sldMkLst>
        <pc:spChg chg="mod">
          <ac:chgData name="Krishna Kumar" userId="f3255de678246b5d" providerId="LiveId" clId="{11B89722-C81C-41CC-9471-79709908B851}" dt="2021-08-27T20:39:09.682" v="4479" actId="26606"/>
          <ac:spMkLst>
            <pc:docMk/>
            <pc:sldMk cId="1309594573" sldId="287"/>
            <ac:spMk id="2" creationId="{52EE8E43-B951-4480-9617-473270CAA3DC}"/>
          </ac:spMkLst>
        </pc:spChg>
        <pc:spChg chg="del">
          <ac:chgData name="Krishna Kumar" userId="f3255de678246b5d" providerId="LiveId" clId="{11B89722-C81C-41CC-9471-79709908B851}" dt="2021-08-27T20:00:55.621" v="4191" actId="931"/>
          <ac:spMkLst>
            <pc:docMk/>
            <pc:sldMk cId="1309594573" sldId="287"/>
            <ac:spMk id="3" creationId="{DB45EF1C-4969-448C-A45D-F9A92F964198}"/>
          </ac:spMkLst>
        </pc:spChg>
        <pc:spChg chg="add">
          <ac:chgData name="Krishna Kumar" userId="f3255de678246b5d" providerId="LiveId" clId="{11B89722-C81C-41CC-9471-79709908B851}" dt="2021-08-27T20:39:09.682" v="4479" actId="26606"/>
          <ac:spMkLst>
            <pc:docMk/>
            <pc:sldMk cId="1309594573" sldId="287"/>
            <ac:spMk id="10" creationId="{A4AC5506-6312-4701-8D3C-40187889A947}"/>
          </ac:spMkLst>
        </pc:spChg>
        <pc:picChg chg="add mod ord">
          <ac:chgData name="Krishna Kumar" userId="f3255de678246b5d" providerId="LiveId" clId="{11B89722-C81C-41CC-9471-79709908B851}" dt="2021-08-27T20:39:09.682" v="4479" actId="26606"/>
          <ac:picMkLst>
            <pc:docMk/>
            <pc:sldMk cId="1309594573" sldId="287"/>
            <ac:picMk id="5" creationId="{08371144-B939-47EB-9D88-3300F8709B6A}"/>
          </ac:picMkLst>
        </pc:picChg>
      </pc:sldChg>
      <pc:sldChg chg="addSp delSp modSp new mod setBg">
        <pc:chgData name="Krishna Kumar" userId="f3255de678246b5d" providerId="LiveId" clId="{11B89722-C81C-41CC-9471-79709908B851}" dt="2021-08-27T20:39:19.712" v="4481" actId="26606"/>
        <pc:sldMkLst>
          <pc:docMk/>
          <pc:sldMk cId="366175124" sldId="288"/>
        </pc:sldMkLst>
        <pc:spChg chg="mod">
          <ac:chgData name="Krishna Kumar" userId="f3255de678246b5d" providerId="LiveId" clId="{11B89722-C81C-41CC-9471-79709908B851}" dt="2021-08-27T20:39:19.712" v="4481" actId="26606"/>
          <ac:spMkLst>
            <pc:docMk/>
            <pc:sldMk cId="366175124" sldId="288"/>
            <ac:spMk id="2" creationId="{E950DD14-5ED0-4D06-81CB-B756E20C6D6E}"/>
          </ac:spMkLst>
        </pc:spChg>
        <pc:spChg chg="del">
          <ac:chgData name="Krishna Kumar" userId="f3255de678246b5d" providerId="LiveId" clId="{11B89722-C81C-41CC-9471-79709908B851}" dt="2021-08-27T20:01:44.739" v="4206" actId="931"/>
          <ac:spMkLst>
            <pc:docMk/>
            <pc:sldMk cId="366175124" sldId="288"/>
            <ac:spMk id="3" creationId="{A558E4AD-75A4-4DDD-A080-5E03773D6A04}"/>
          </ac:spMkLst>
        </pc:spChg>
        <pc:spChg chg="add">
          <ac:chgData name="Krishna Kumar" userId="f3255de678246b5d" providerId="LiveId" clId="{11B89722-C81C-41CC-9471-79709908B851}" dt="2021-08-27T20:39:19.712" v="4481" actId="26606"/>
          <ac:spMkLst>
            <pc:docMk/>
            <pc:sldMk cId="366175124" sldId="288"/>
            <ac:spMk id="10" creationId="{A4AC5506-6312-4701-8D3C-40187889A947}"/>
          </ac:spMkLst>
        </pc:spChg>
        <pc:picChg chg="add mod ord">
          <ac:chgData name="Krishna Kumar" userId="f3255de678246b5d" providerId="LiveId" clId="{11B89722-C81C-41CC-9471-79709908B851}" dt="2021-08-27T20:39:19.712" v="4481" actId="26606"/>
          <ac:picMkLst>
            <pc:docMk/>
            <pc:sldMk cId="366175124" sldId="288"/>
            <ac:picMk id="5" creationId="{70FAEFDF-747C-44E7-B5FB-849C6CFBDE8F}"/>
          </ac:picMkLst>
        </pc:picChg>
      </pc:sldChg>
      <pc:sldChg chg="addSp delSp modSp new mod setBg">
        <pc:chgData name="Krishna Kumar" userId="f3255de678246b5d" providerId="LiveId" clId="{11B89722-C81C-41CC-9471-79709908B851}" dt="2021-08-27T20:39:23.410" v="4482" actId="26606"/>
        <pc:sldMkLst>
          <pc:docMk/>
          <pc:sldMk cId="1122393442" sldId="289"/>
        </pc:sldMkLst>
        <pc:spChg chg="mod">
          <ac:chgData name="Krishna Kumar" userId="f3255de678246b5d" providerId="LiveId" clId="{11B89722-C81C-41CC-9471-79709908B851}" dt="2021-08-27T20:39:23.410" v="4482" actId="26606"/>
          <ac:spMkLst>
            <pc:docMk/>
            <pc:sldMk cId="1122393442" sldId="289"/>
            <ac:spMk id="2" creationId="{FA1853AE-A6F3-42CE-A9D6-5DAC5F6ED077}"/>
          </ac:spMkLst>
        </pc:spChg>
        <pc:spChg chg="del">
          <ac:chgData name="Krishna Kumar" userId="f3255de678246b5d" providerId="LiveId" clId="{11B89722-C81C-41CC-9471-79709908B851}" dt="2021-08-27T20:02:23.829" v="4243" actId="931"/>
          <ac:spMkLst>
            <pc:docMk/>
            <pc:sldMk cId="1122393442" sldId="289"/>
            <ac:spMk id="3" creationId="{F14EF356-FFF7-488E-B4F5-F2E325881059}"/>
          </ac:spMkLst>
        </pc:spChg>
        <pc:spChg chg="add">
          <ac:chgData name="Krishna Kumar" userId="f3255de678246b5d" providerId="LiveId" clId="{11B89722-C81C-41CC-9471-79709908B851}" dt="2021-08-27T20:39:23.410" v="4482" actId="26606"/>
          <ac:spMkLst>
            <pc:docMk/>
            <pc:sldMk cId="1122393442" sldId="289"/>
            <ac:spMk id="10" creationId="{A4AC5506-6312-4701-8D3C-40187889A947}"/>
          </ac:spMkLst>
        </pc:spChg>
        <pc:picChg chg="add mod ord">
          <ac:chgData name="Krishna Kumar" userId="f3255de678246b5d" providerId="LiveId" clId="{11B89722-C81C-41CC-9471-79709908B851}" dt="2021-08-27T20:39:23.410" v="4482" actId="26606"/>
          <ac:picMkLst>
            <pc:docMk/>
            <pc:sldMk cId="1122393442" sldId="289"/>
            <ac:picMk id="5" creationId="{E7C0E990-6B8D-42A8-BC10-3FDD64269287}"/>
          </ac:picMkLst>
        </pc:picChg>
      </pc:sldChg>
      <pc:sldChg chg="addSp delSp modSp new mod setBg">
        <pc:chgData name="Krishna Kumar" userId="f3255de678246b5d" providerId="LiveId" clId="{11B89722-C81C-41CC-9471-79709908B851}" dt="2021-08-27T20:39:14.578" v="4480" actId="26606"/>
        <pc:sldMkLst>
          <pc:docMk/>
          <pc:sldMk cId="199471483" sldId="290"/>
        </pc:sldMkLst>
        <pc:spChg chg="mod">
          <ac:chgData name="Krishna Kumar" userId="f3255de678246b5d" providerId="LiveId" clId="{11B89722-C81C-41CC-9471-79709908B851}" dt="2021-08-27T20:39:14.578" v="4480" actId="26606"/>
          <ac:spMkLst>
            <pc:docMk/>
            <pc:sldMk cId="199471483" sldId="290"/>
            <ac:spMk id="2" creationId="{55DD0343-56FB-4BA9-BB96-2F2C66947194}"/>
          </ac:spMkLst>
        </pc:spChg>
        <pc:spChg chg="del">
          <ac:chgData name="Krishna Kumar" userId="f3255de678246b5d" providerId="LiveId" clId="{11B89722-C81C-41CC-9471-79709908B851}" dt="2021-08-27T20:04:19.401" v="4262" actId="931"/>
          <ac:spMkLst>
            <pc:docMk/>
            <pc:sldMk cId="199471483" sldId="290"/>
            <ac:spMk id="3" creationId="{3C29EE5A-F9CA-43EC-B0C0-115AB60F4FEE}"/>
          </ac:spMkLst>
        </pc:spChg>
        <pc:spChg chg="add">
          <ac:chgData name="Krishna Kumar" userId="f3255de678246b5d" providerId="LiveId" clId="{11B89722-C81C-41CC-9471-79709908B851}" dt="2021-08-27T20:39:14.578" v="4480" actId="26606"/>
          <ac:spMkLst>
            <pc:docMk/>
            <pc:sldMk cId="199471483" sldId="290"/>
            <ac:spMk id="10" creationId="{A4AC5506-6312-4701-8D3C-40187889A947}"/>
          </ac:spMkLst>
        </pc:spChg>
        <pc:picChg chg="add mod ord">
          <ac:chgData name="Krishna Kumar" userId="f3255de678246b5d" providerId="LiveId" clId="{11B89722-C81C-41CC-9471-79709908B851}" dt="2021-08-27T20:39:14.578" v="4480" actId="26606"/>
          <ac:picMkLst>
            <pc:docMk/>
            <pc:sldMk cId="199471483" sldId="290"/>
            <ac:picMk id="5" creationId="{DE591B79-62BA-426B-A10A-162D43C77BBC}"/>
          </ac:picMkLst>
        </pc:picChg>
      </pc:sldChg>
      <pc:sldChg chg="addSp delSp modSp new mod setBg">
        <pc:chgData name="Krishna Kumar" userId="f3255de678246b5d" providerId="LiveId" clId="{11B89722-C81C-41CC-9471-79709908B851}" dt="2021-08-27T20:39:26.891" v="4483" actId="26606"/>
        <pc:sldMkLst>
          <pc:docMk/>
          <pc:sldMk cId="3825917871" sldId="291"/>
        </pc:sldMkLst>
        <pc:spChg chg="mod">
          <ac:chgData name="Krishna Kumar" userId="f3255de678246b5d" providerId="LiveId" clId="{11B89722-C81C-41CC-9471-79709908B851}" dt="2021-08-27T20:39:26.891" v="4483" actId="26606"/>
          <ac:spMkLst>
            <pc:docMk/>
            <pc:sldMk cId="3825917871" sldId="291"/>
            <ac:spMk id="2" creationId="{68839137-D8C5-4371-9A9C-7A5FA7D937CF}"/>
          </ac:spMkLst>
        </pc:spChg>
        <pc:spChg chg="del">
          <ac:chgData name="Krishna Kumar" userId="f3255de678246b5d" providerId="LiveId" clId="{11B89722-C81C-41CC-9471-79709908B851}" dt="2021-08-27T20:05:13.719" v="4281" actId="931"/>
          <ac:spMkLst>
            <pc:docMk/>
            <pc:sldMk cId="3825917871" sldId="291"/>
            <ac:spMk id="3" creationId="{E1D83E57-C0BA-4CF9-8DB2-743153C7E0B2}"/>
          </ac:spMkLst>
        </pc:spChg>
        <pc:spChg chg="add">
          <ac:chgData name="Krishna Kumar" userId="f3255de678246b5d" providerId="LiveId" clId="{11B89722-C81C-41CC-9471-79709908B851}" dt="2021-08-27T20:39:26.891" v="4483" actId="26606"/>
          <ac:spMkLst>
            <pc:docMk/>
            <pc:sldMk cId="3825917871" sldId="291"/>
            <ac:spMk id="10" creationId="{A4AC5506-6312-4701-8D3C-40187889A947}"/>
          </ac:spMkLst>
        </pc:spChg>
        <pc:picChg chg="add mod ord">
          <ac:chgData name="Krishna Kumar" userId="f3255de678246b5d" providerId="LiveId" clId="{11B89722-C81C-41CC-9471-79709908B851}" dt="2021-08-27T20:39:26.891" v="4483" actId="26606"/>
          <ac:picMkLst>
            <pc:docMk/>
            <pc:sldMk cId="3825917871" sldId="291"/>
            <ac:picMk id="5" creationId="{36023BF6-A416-41C8-AC85-DC282D8350AA}"/>
          </ac:picMkLst>
        </pc:picChg>
      </pc:sldChg>
      <pc:sldChg chg="addSp delSp modSp new mod setBg">
        <pc:chgData name="Krishna Kumar" userId="f3255de678246b5d" providerId="LiveId" clId="{11B89722-C81C-41CC-9471-79709908B851}" dt="2021-08-27T21:08:56.499" v="4594" actId="26606"/>
        <pc:sldMkLst>
          <pc:docMk/>
          <pc:sldMk cId="3537502562" sldId="292"/>
        </pc:sldMkLst>
        <pc:spChg chg="mod">
          <ac:chgData name="Krishna Kumar" userId="f3255de678246b5d" providerId="LiveId" clId="{11B89722-C81C-41CC-9471-79709908B851}" dt="2021-08-27T21:08:56.499" v="4594" actId="26606"/>
          <ac:spMkLst>
            <pc:docMk/>
            <pc:sldMk cId="3537502562" sldId="292"/>
            <ac:spMk id="2" creationId="{687CAB6F-E632-4C50-BF4C-AA9D426F1239}"/>
          </ac:spMkLst>
        </pc:spChg>
        <pc:spChg chg="add del mod">
          <ac:chgData name="Krishna Kumar" userId="f3255de678246b5d" providerId="LiveId" clId="{11B89722-C81C-41CC-9471-79709908B851}" dt="2021-08-27T21:08:56.499" v="4594" actId="26606"/>
          <ac:spMkLst>
            <pc:docMk/>
            <pc:sldMk cId="3537502562" sldId="292"/>
            <ac:spMk id="3" creationId="{711BB0D7-4065-40E4-8D2D-8053BDF9FAA2}"/>
          </ac:spMkLst>
        </pc:spChg>
        <pc:spChg chg="add del">
          <ac:chgData name="Krishna Kumar" userId="f3255de678246b5d" providerId="LiveId" clId="{11B89722-C81C-41CC-9471-79709908B851}" dt="2021-08-27T20:47:52.902" v="4518" actId="26606"/>
          <ac:spMkLst>
            <pc:docMk/>
            <pc:sldMk cId="3537502562" sldId="292"/>
            <ac:spMk id="8" creationId="{100EDD19-6802-4EC3-95CE-CFFAB042CFD6}"/>
          </ac:spMkLst>
        </pc:spChg>
        <pc:spChg chg="add del">
          <ac:chgData name="Krishna Kumar" userId="f3255de678246b5d" providerId="LiveId" clId="{11B89722-C81C-41CC-9471-79709908B851}" dt="2021-08-27T20:47:52.902" v="4518" actId="26606"/>
          <ac:spMkLst>
            <pc:docMk/>
            <pc:sldMk cId="3537502562" sldId="292"/>
            <ac:spMk id="10" creationId="{DB17E863-922E-4C26-BD64-E8FD41D28661}"/>
          </ac:spMkLst>
        </pc:spChg>
        <pc:spChg chg="add del">
          <ac:chgData name="Krishna Kumar" userId="f3255de678246b5d" providerId="LiveId" clId="{11B89722-C81C-41CC-9471-79709908B851}" dt="2021-08-27T20:48:25.864" v="4521" actId="26606"/>
          <ac:spMkLst>
            <pc:docMk/>
            <pc:sldMk cId="3537502562" sldId="292"/>
            <ac:spMk id="15" creationId="{DAF1966E-FD40-4A4A-B61B-C4DF7FA05F06}"/>
          </ac:spMkLst>
        </pc:spChg>
        <pc:spChg chg="add del">
          <ac:chgData name="Krishna Kumar" userId="f3255de678246b5d" providerId="LiveId" clId="{11B89722-C81C-41CC-9471-79709908B851}" dt="2021-08-27T20:48:25.864" v="4521" actId="26606"/>
          <ac:spMkLst>
            <pc:docMk/>
            <pc:sldMk cId="3537502562" sldId="292"/>
            <ac:spMk id="17" creationId="{047BFA19-D45E-416B-A404-7AF2F3F27017}"/>
          </ac:spMkLst>
        </pc:spChg>
        <pc:spChg chg="add del">
          <ac:chgData name="Krishna Kumar" userId="f3255de678246b5d" providerId="LiveId" clId="{11B89722-C81C-41CC-9471-79709908B851}" dt="2021-08-27T20:48:25.864" v="4521" actId="26606"/>
          <ac:spMkLst>
            <pc:docMk/>
            <pc:sldMk cId="3537502562" sldId="292"/>
            <ac:spMk id="19" creationId="{8E0105E7-23DB-4CF2-8258-FF47C7620F6E}"/>
          </ac:spMkLst>
        </pc:spChg>
        <pc:spChg chg="add del">
          <ac:chgData name="Krishna Kumar" userId="f3255de678246b5d" providerId="LiveId" clId="{11B89722-C81C-41CC-9471-79709908B851}" dt="2021-08-27T20:48:25.864" v="4521" actId="26606"/>
          <ac:spMkLst>
            <pc:docMk/>
            <pc:sldMk cId="3537502562" sldId="292"/>
            <ac:spMk id="21" creationId="{074B4F7D-14B2-478B-8BF5-01E4E0C5D263}"/>
          </ac:spMkLst>
        </pc:spChg>
        <pc:spChg chg="add del">
          <ac:chgData name="Krishna Kumar" userId="f3255de678246b5d" providerId="LiveId" clId="{11B89722-C81C-41CC-9471-79709908B851}" dt="2021-08-27T21:08:56.499" v="4594" actId="26606"/>
          <ac:spMkLst>
            <pc:docMk/>
            <pc:sldMk cId="3537502562" sldId="292"/>
            <ac:spMk id="23" creationId="{7CB4857B-ED7C-444D-9F04-2F885114A1C2}"/>
          </ac:spMkLst>
        </pc:spChg>
        <pc:spChg chg="add del">
          <ac:chgData name="Krishna Kumar" userId="f3255de678246b5d" providerId="LiveId" clId="{11B89722-C81C-41CC-9471-79709908B851}" dt="2021-08-27T21:08:56.499" v="4594" actId="26606"/>
          <ac:spMkLst>
            <pc:docMk/>
            <pc:sldMk cId="3537502562" sldId="292"/>
            <ac:spMk id="24" creationId="{D18046FB-44EA-4FD8-A585-EA09A319B2D0}"/>
          </ac:spMkLst>
        </pc:spChg>
        <pc:spChg chg="add del">
          <ac:chgData name="Krishna Kumar" userId="f3255de678246b5d" providerId="LiveId" clId="{11B89722-C81C-41CC-9471-79709908B851}" dt="2021-08-27T21:08:56.499" v="4594" actId="26606"/>
          <ac:spMkLst>
            <pc:docMk/>
            <pc:sldMk cId="3537502562" sldId="292"/>
            <ac:spMk id="25" creationId="{479F5F2B-8B58-4140-AE6A-51F6C67B18D9}"/>
          </ac:spMkLst>
        </pc:spChg>
        <pc:spChg chg="add del">
          <ac:chgData name="Krishna Kumar" userId="f3255de678246b5d" providerId="LiveId" clId="{11B89722-C81C-41CC-9471-79709908B851}" dt="2021-08-27T20:48:19.221" v="4520" actId="26606"/>
          <ac:spMkLst>
            <pc:docMk/>
            <pc:sldMk cId="3537502562" sldId="292"/>
            <ac:spMk id="26" creationId="{E777E57D-6A88-4B5B-A068-2BA7FF4E8CCA}"/>
          </ac:spMkLst>
        </pc:spChg>
        <pc:spChg chg="add del">
          <ac:chgData name="Krishna Kumar" userId="f3255de678246b5d" providerId="LiveId" clId="{11B89722-C81C-41CC-9471-79709908B851}" dt="2021-08-27T21:08:50.790" v="4591" actId="26606"/>
          <ac:spMkLst>
            <pc:docMk/>
            <pc:sldMk cId="3537502562" sldId="292"/>
            <ac:spMk id="27" creationId="{DAF1966E-FD40-4A4A-B61B-C4DF7FA05F06}"/>
          </ac:spMkLst>
        </pc:spChg>
        <pc:spChg chg="add del">
          <ac:chgData name="Krishna Kumar" userId="f3255de678246b5d" providerId="LiveId" clId="{11B89722-C81C-41CC-9471-79709908B851}" dt="2021-08-27T20:48:19.221" v="4520" actId="26606"/>
          <ac:spMkLst>
            <pc:docMk/>
            <pc:sldMk cId="3537502562" sldId="292"/>
            <ac:spMk id="28" creationId="{F7117410-A2A4-4085-9ADC-46744551DBDE}"/>
          </ac:spMkLst>
        </pc:spChg>
        <pc:spChg chg="add del">
          <ac:chgData name="Krishna Kumar" userId="f3255de678246b5d" providerId="LiveId" clId="{11B89722-C81C-41CC-9471-79709908B851}" dt="2021-08-27T20:48:19.221" v="4520" actId="26606"/>
          <ac:spMkLst>
            <pc:docMk/>
            <pc:sldMk cId="3537502562" sldId="292"/>
            <ac:spMk id="30" creationId="{99F74EB5-E547-4FB4-95F5-BCC788F3C4A0}"/>
          </ac:spMkLst>
        </pc:spChg>
        <pc:spChg chg="add del">
          <ac:chgData name="Krishna Kumar" userId="f3255de678246b5d" providerId="LiveId" clId="{11B89722-C81C-41CC-9471-79709908B851}" dt="2021-08-27T21:08:50.790" v="4591" actId="26606"/>
          <ac:spMkLst>
            <pc:docMk/>
            <pc:sldMk cId="3537502562" sldId="292"/>
            <ac:spMk id="32" creationId="{047BFA19-D45E-416B-A404-7AF2F3F27017}"/>
          </ac:spMkLst>
        </pc:spChg>
        <pc:spChg chg="add del">
          <ac:chgData name="Krishna Kumar" userId="f3255de678246b5d" providerId="LiveId" clId="{11B89722-C81C-41CC-9471-79709908B851}" dt="2021-08-27T21:08:50.790" v="4591" actId="26606"/>
          <ac:spMkLst>
            <pc:docMk/>
            <pc:sldMk cId="3537502562" sldId="292"/>
            <ac:spMk id="34" creationId="{8E0105E7-23DB-4CF2-8258-FF47C7620F6E}"/>
          </ac:spMkLst>
        </pc:spChg>
        <pc:spChg chg="add del">
          <ac:chgData name="Krishna Kumar" userId="f3255de678246b5d" providerId="LiveId" clId="{11B89722-C81C-41CC-9471-79709908B851}" dt="2021-08-27T21:08:50.790" v="4591" actId="26606"/>
          <ac:spMkLst>
            <pc:docMk/>
            <pc:sldMk cId="3537502562" sldId="292"/>
            <ac:spMk id="36" creationId="{074B4F7D-14B2-478B-8BF5-01E4E0C5D263}"/>
          </ac:spMkLst>
        </pc:spChg>
        <pc:spChg chg="add del">
          <ac:chgData name="Krishna Kumar" userId="f3255de678246b5d" providerId="LiveId" clId="{11B89722-C81C-41CC-9471-79709908B851}" dt="2021-08-27T21:08:56.491" v="4593" actId="26606"/>
          <ac:spMkLst>
            <pc:docMk/>
            <pc:sldMk cId="3537502562" sldId="292"/>
            <ac:spMk id="38" creationId="{7CB4857B-ED7C-444D-9F04-2F885114A1C2}"/>
          </ac:spMkLst>
        </pc:spChg>
        <pc:spChg chg="add del">
          <ac:chgData name="Krishna Kumar" userId="f3255de678246b5d" providerId="LiveId" clId="{11B89722-C81C-41CC-9471-79709908B851}" dt="2021-08-27T21:08:56.491" v="4593" actId="26606"/>
          <ac:spMkLst>
            <pc:docMk/>
            <pc:sldMk cId="3537502562" sldId="292"/>
            <ac:spMk id="39" creationId="{D18046FB-44EA-4FD8-A585-EA09A319B2D0}"/>
          </ac:spMkLst>
        </pc:spChg>
        <pc:spChg chg="add del">
          <ac:chgData name="Krishna Kumar" userId="f3255de678246b5d" providerId="LiveId" clId="{11B89722-C81C-41CC-9471-79709908B851}" dt="2021-08-27T21:08:56.491" v="4593" actId="26606"/>
          <ac:spMkLst>
            <pc:docMk/>
            <pc:sldMk cId="3537502562" sldId="292"/>
            <ac:spMk id="40" creationId="{479F5F2B-8B58-4140-AE6A-51F6C67B18D9}"/>
          </ac:spMkLst>
        </pc:spChg>
        <pc:spChg chg="add">
          <ac:chgData name="Krishna Kumar" userId="f3255de678246b5d" providerId="LiveId" clId="{11B89722-C81C-41CC-9471-79709908B851}" dt="2021-08-27T21:08:56.499" v="4594" actId="26606"/>
          <ac:spMkLst>
            <pc:docMk/>
            <pc:sldMk cId="3537502562" sldId="292"/>
            <ac:spMk id="43" creationId="{2B566528-1B12-4246-9431-5C2D7D081168}"/>
          </ac:spMkLst>
        </pc:spChg>
        <pc:spChg chg="add">
          <ac:chgData name="Krishna Kumar" userId="f3255de678246b5d" providerId="LiveId" clId="{11B89722-C81C-41CC-9471-79709908B851}" dt="2021-08-27T21:08:56.499" v="4594" actId="26606"/>
          <ac:spMkLst>
            <pc:docMk/>
            <pc:sldMk cId="3537502562" sldId="292"/>
            <ac:spMk id="44" creationId="{711BB0D7-4065-40E4-8D2D-8053BDF9FAA2}"/>
          </ac:spMkLst>
        </pc:spChg>
        <pc:spChg chg="add">
          <ac:chgData name="Krishna Kumar" userId="f3255de678246b5d" providerId="LiveId" clId="{11B89722-C81C-41CC-9471-79709908B851}" dt="2021-08-27T21:08:56.499" v="4594" actId="26606"/>
          <ac:spMkLst>
            <pc:docMk/>
            <pc:sldMk cId="3537502562" sldId="292"/>
            <ac:spMk id="45" creationId="{2E80C965-DB6D-4F81-9E9E-B027384D0BD6}"/>
          </ac:spMkLst>
        </pc:spChg>
        <pc:spChg chg="add">
          <ac:chgData name="Krishna Kumar" userId="f3255de678246b5d" providerId="LiveId" clId="{11B89722-C81C-41CC-9471-79709908B851}" dt="2021-08-27T21:08:56.499" v="4594" actId="26606"/>
          <ac:spMkLst>
            <pc:docMk/>
            <pc:sldMk cId="3537502562" sldId="292"/>
            <ac:spMk id="46" creationId="{A580F890-B085-4E95-96AA-55AEBEC5CE6E}"/>
          </ac:spMkLst>
        </pc:spChg>
        <pc:spChg chg="add">
          <ac:chgData name="Krishna Kumar" userId="f3255de678246b5d" providerId="LiveId" clId="{11B89722-C81C-41CC-9471-79709908B851}" dt="2021-08-27T21:08:56.499" v="4594" actId="26606"/>
          <ac:spMkLst>
            <pc:docMk/>
            <pc:sldMk cId="3537502562" sldId="292"/>
            <ac:spMk id="47" creationId="{D3F51FEB-38FB-4F6C-9F7B-2F2AFAB65463}"/>
          </ac:spMkLst>
        </pc:spChg>
        <pc:spChg chg="add">
          <ac:chgData name="Krishna Kumar" userId="f3255de678246b5d" providerId="LiveId" clId="{11B89722-C81C-41CC-9471-79709908B851}" dt="2021-08-27T21:08:56.499" v="4594" actId="26606"/>
          <ac:spMkLst>
            <pc:docMk/>
            <pc:sldMk cId="3537502562" sldId="292"/>
            <ac:spMk id="48" creationId="{1E547BA6-BAE0-43BB-A7CA-60F69CE252F0}"/>
          </ac:spMkLst>
        </pc:spChg>
        <pc:graphicFrameChg chg="add del">
          <ac:chgData name="Krishna Kumar" userId="f3255de678246b5d" providerId="LiveId" clId="{11B89722-C81C-41CC-9471-79709908B851}" dt="2021-08-27T21:08:56.491" v="4593" actId="26606"/>
          <ac:graphicFrameMkLst>
            <pc:docMk/>
            <pc:sldMk cId="3537502562" sldId="292"/>
            <ac:graphicFrameMk id="41" creationId="{A86F2860-1DAC-4711-843B-E41F30AEA4F3}"/>
          </ac:graphicFrameMkLst>
        </pc:graphicFrameChg>
      </pc:sldChg>
      <pc:sldMasterChg chg="modSldLayout">
        <pc:chgData name="Krishna Kumar" userId="f3255de678246b5d" providerId="LiveId" clId="{11B89722-C81C-41CC-9471-79709908B851}" dt="2021-08-27T21:00:42.017" v="4589" actId="255"/>
        <pc:sldMasterMkLst>
          <pc:docMk/>
          <pc:sldMasterMk cId="1457787733" sldId="2147483648"/>
        </pc:sldMasterMkLst>
        <pc:sldLayoutChg chg="modSp">
          <pc:chgData name="Krishna Kumar" userId="f3255de678246b5d" providerId="LiveId" clId="{11B89722-C81C-41CC-9471-79709908B851}" dt="2021-08-27T21:00:42.017" v="4589" actId="255"/>
          <pc:sldLayoutMkLst>
            <pc:docMk/>
            <pc:sldMasterMk cId="1457787733" sldId="2147483648"/>
            <pc:sldLayoutMk cId="706524048" sldId="2147483650"/>
          </pc:sldLayoutMkLst>
          <pc:spChg chg="mod">
            <ac:chgData name="Krishna Kumar" userId="f3255de678246b5d" providerId="LiveId" clId="{11B89722-C81C-41CC-9471-79709908B851}" dt="2021-08-27T21:00:42.017" v="4589" actId="255"/>
            <ac:spMkLst>
              <pc:docMk/>
              <pc:sldMasterMk cId="1457787733" sldId="2147483648"/>
              <pc:sldLayoutMk cId="706524048" sldId="2147483650"/>
              <ac:spMk id="2" creationId="{E74CF0AD-F018-42E8-B20A-28B3DAA1CEF5}"/>
            </ac:spMkLst>
          </pc:spChg>
          <pc:spChg chg="mod">
            <ac:chgData name="Krishna Kumar" userId="f3255de678246b5d" providerId="LiveId" clId="{11B89722-C81C-41CC-9471-79709908B851}" dt="2021-08-27T21:00:31.619" v="4588" actId="255"/>
            <ac:spMkLst>
              <pc:docMk/>
              <pc:sldMasterMk cId="1457787733" sldId="2147483648"/>
              <pc:sldLayoutMk cId="706524048" sldId="2147483650"/>
              <ac:spMk id="3" creationId="{D77871BA-261F-4F33-952F-62245273F088}"/>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49E6-4FF3-411C-8AC3-99EA5D1BE6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4FCD34-4EE8-4F80-B2D8-775E296F76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4421B-6369-4C6B-86FF-9E0A91C1F1D5}"/>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5" name="Footer Placeholder 4">
            <a:extLst>
              <a:ext uri="{FF2B5EF4-FFF2-40B4-BE49-F238E27FC236}">
                <a16:creationId xmlns:a16="http://schemas.microsoft.com/office/drawing/2014/main" id="{0960F450-1C69-4050-AC50-40D3F632F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BB47A-698D-4AD4-90B4-B7D38259643D}"/>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372133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19BE-C02B-4D26-ACBA-47B4C27AC1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97D09B-337F-4D6A-985B-BAD9B8979E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594FC-DA36-440F-B42C-23D309CEA05B}"/>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5" name="Footer Placeholder 4">
            <a:extLst>
              <a:ext uri="{FF2B5EF4-FFF2-40B4-BE49-F238E27FC236}">
                <a16:creationId xmlns:a16="http://schemas.microsoft.com/office/drawing/2014/main" id="{10306754-A824-420D-BC45-530E13CA6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3D78E-1723-46EE-94CA-E78859FD960D}"/>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2022571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5E90D-652D-41B2-B81E-AE65251A0A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81C5D1-10B1-4D20-A310-8A409D72B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8BC90-10B9-4A40-8E8E-79F55F417925}"/>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5" name="Footer Placeholder 4">
            <a:extLst>
              <a:ext uri="{FF2B5EF4-FFF2-40B4-BE49-F238E27FC236}">
                <a16:creationId xmlns:a16="http://schemas.microsoft.com/office/drawing/2014/main" id="{6187B66F-23F4-4301-B691-FDB1E5453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098D9-0DC5-4B62-850E-834B56C62424}"/>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3556826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F0AD-F018-42E8-B20A-28B3DAA1CEF5}"/>
              </a:ext>
            </a:extLst>
          </p:cNvPr>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D77871BA-261F-4F33-952F-62245273F088}"/>
              </a:ext>
            </a:extLst>
          </p:cNvPr>
          <p:cNvSpPr>
            <a:spLocks noGrp="1"/>
          </p:cNvSpPr>
          <p:nvPr>
            <p:ph idx="1"/>
          </p:nvPr>
        </p:nvSpPr>
        <p:spPr/>
        <p:txBody>
          <a:bodyPr/>
          <a:lstStyle>
            <a:lvl2pPr>
              <a:defRPr sz="1600"/>
            </a:lvl2pPr>
            <a:lvl3pPr>
              <a:defRPr sz="1400">
                <a:latin typeface="+mn-lt"/>
              </a:defRPr>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0DF7238-F7EE-4ECD-8B66-6E5D3549664F}"/>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5" name="Footer Placeholder 4">
            <a:extLst>
              <a:ext uri="{FF2B5EF4-FFF2-40B4-BE49-F238E27FC236}">
                <a16:creationId xmlns:a16="http://schemas.microsoft.com/office/drawing/2014/main" id="{DD0E07F9-0B6D-4455-8A2F-6D2165B8AE9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A52B1F-A934-4E33-8EFA-76B79875AB4E}"/>
              </a:ext>
            </a:extLst>
          </p:cNvPr>
          <p:cNvSpPr>
            <a:spLocks noGrp="1"/>
          </p:cNvSpPr>
          <p:nvPr>
            <p:ph type="sldNum" sz="quarter" idx="12"/>
          </p:nvPr>
        </p:nvSpPr>
        <p:spPr/>
        <p:txBody>
          <a:bodyPr/>
          <a:lstStyle/>
          <a:p>
            <a:fld id="{58CBF7BF-A506-4A38-BF7E-4849005A7483}" type="slidenum">
              <a:rPr lang="en-US" smtClean="0"/>
              <a:t>‹#›</a:t>
            </a:fld>
            <a:endParaRPr lang="en-US" dirty="0"/>
          </a:p>
        </p:txBody>
      </p:sp>
    </p:spTree>
    <p:extLst>
      <p:ext uri="{BB962C8B-B14F-4D97-AF65-F5344CB8AC3E}">
        <p14:creationId xmlns:p14="http://schemas.microsoft.com/office/powerpoint/2010/main" val="70652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EF7E-E671-45DC-8741-8ADD2E63D8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1A4628-9E2A-4EBB-B066-3628DAA014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3180A-36A4-4032-8C8A-B313566B75FB}"/>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5" name="Footer Placeholder 4">
            <a:extLst>
              <a:ext uri="{FF2B5EF4-FFF2-40B4-BE49-F238E27FC236}">
                <a16:creationId xmlns:a16="http://schemas.microsoft.com/office/drawing/2014/main" id="{65A4495C-4C28-4238-AFEE-0BBFEEEDB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3E033-E310-42C5-9C14-381440E9C075}"/>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118112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240E-0ED4-4237-B33B-995F45A13A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F6BB7F-E13E-4F52-BB57-3CDC8FDC4D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72F6FF-473E-421E-ADA5-10D443DD6B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72CAA0-A68F-48F9-9602-2730003506CC}"/>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6" name="Footer Placeholder 5">
            <a:extLst>
              <a:ext uri="{FF2B5EF4-FFF2-40B4-BE49-F238E27FC236}">
                <a16:creationId xmlns:a16="http://schemas.microsoft.com/office/drawing/2014/main" id="{05A348DF-B94E-41C9-903F-B64A2CF16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5A7608-458C-470B-B17E-57185927FE5C}"/>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146786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67BB-85A1-42A0-B87B-DF31E94186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D23B0-18B4-45ED-885C-657694072C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7BDF10-0E45-48FF-9625-CD5504EB76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878B2C-F595-4034-BA5C-CB63FD0974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828EB0-8955-46BD-80C9-A468DEAA31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BBBB85-41B2-4E46-A4D0-850324139939}"/>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8" name="Footer Placeholder 7">
            <a:extLst>
              <a:ext uri="{FF2B5EF4-FFF2-40B4-BE49-F238E27FC236}">
                <a16:creationId xmlns:a16="http://schemas.microsoft.com/office/drawing/2014/main" id="{C9B48A9F-1C76-45E4-920C-8ADCF496CE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D340D1-2F3C-4A60-BB7E-994335D82414}"/>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290507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843C-930E-4606-B4CB-6478259BA8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FA259E-7796-4DA6-BA95-B02A02C79C1D}"/>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4" name="Footer Placeholder 3">
            <a:extLst>
              <a:ext uri="{FF2B5EF4-FFF2-40B4-BE49-F238E27FC236}">
                <a16:creationId xmlns:a16="http://schemas.microsoft.com/office/drawing/2014/main" id="{94E7BF4F-E1E4-47E6-B3E0-838F730885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11E48E-6DCA-4C3D-A58C-34CFC1FD427E}"/>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704912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55372C-9C02-4911-9E9A-193A8EDA3CF2}"/>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3" name="Footer Placeholder 2">
            <a:extLst>
              <a:ext uri="{FF2B5EF4-FFF2-40B4-BE49-F238E27FC236}">
                <a16:creationId xmlns:a16="http://schemas.microsoft.com/office/drawing/2014/main" id="{66125A88-1CCC-4B68-8DF6-0DF4A8D49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75F5C7-C117-4099-88DB-0F9FCD1FEE05}"/>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637669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AF9B-0263-4531-93A4-7825FFEDD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10E3EF-96E0-4977-9B6F-2E2633868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438D41-6F41-494B-A52B-FB1A7D47B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5EBD4-4DCC-49D5-93DE-518BF7E3093B}"/>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6" name="Footer Placeholder 5">
            <a:extLst>
              <a:ext uri="{FF2B5EF4-FFF2-40B4-BE49-F238E27FC236}">
                <a16:creationId xmlns:a16="http://schemas.microsoft.com/office/drawing/2014/main" id="{3445CE53-3B4E-4ABE-8C44-5BC9F51BDC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934862-CAF4-4250-B51B-41CA696E7016}"/>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265509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DA0B-4B76-4B13-9269-7D7CAE618D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B090B8-3D1F-4228-9119-0503B4BC5E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552E28-7FC3-4EAA-ACD5-4FB75EDA7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4E5837-793C-4B4B-AB52-0FEDB24C647D}"/>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6" name="Footer Placeholder 5">
            <a:extLst>
              <a:ext uri="{FF2B5EF4-FFF2-40B4-BE49-F238E27FC236}">
                <a16:creationId xmlns:a16="http://schemas.microsoft.com/office/drawing/2014/main" id="{464F948F-D37A-4743-AFEA-E284C649A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3BF28C-B26C-4C06-8E15-6E4C6617786F}"/>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218445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31B8E7-150A-4A10-BA77-0F7FF4E14B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0020FE-8FDE-4AC6-8F03-42FAC22E9D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CED66-E938-4A5E-A6B2-B01C15762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8B48E-DED4-48FB-9719-348B19ECB8B7}" type="datetimeFigureOut">
              <a:rPr lang="en-US" smtClean="0"/>
              <a:t>8/27/2021</a:t>
            </a:fld>
            <a:endParaRPr lang="en-US"/>
          </a:p>
        </p:txBody>
      </p:sp>
      <p:sp>
        <p:nvSpPr>
          <p:cNvPr id="5" name="Footer Placeholder 4">
            <a:extLst>
              <a:ext uri="{FF2B5EF4-FFF2-40B4-BE49-F238E27FC236}">
                <a16:creationId xmlns:a16="http://schemas.microsoft.com/office/drawing/2014/main" id="{F7D68F22-F06F-445D-BDDB-EB3E714B66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48E977-29E5-4B1C-8BF9-2CCF297A0E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CBF7BF-A506-4A38-BF7E-4849005A7483}" type="slidenum">
              <a:rPr lang="en-US" smtClean="0"/>
              <a:t>‹#›</a:t>
            </a:fld>
            <a:endParaRPr lang="en-US"/>
          </a:p>
        </p:txBody>
      </p:sp>
    </p:spTree>
    <p:extLst>
      <p:ext uri="{BB962C8B-B14F-4D97-AF65-F5344CB8AC3E}">
        <p14:creationId xmlns:p14="http://schemas.microsoft.com/office/powerpoint/2010/main" val="1457787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D5537-4B79-4EF3-B375-7B1697F18947}"/>
              </a:ext>
            </a:extLst>
          </p:cNvPr>
          <p:cNvSpPr>
            <a:spLocks noGrp="1"/>
          </p:cNvSpPr>
          <p:nvPr>
            <p:ph type="ctrTitle"/>
          </p:nvPr>
        </p:nvSpPr>
        <p:spPr>
          <a:xfrm>
            <a:off x="1285241" y="1008993"/>
            <a:ext cx="9231410" cy="3542045"/>
          </a:xfrm>
        </p:spPr>
        <p:txBody>
          <a:bodyPr anchor="b">
            <a:normAutofit/>
          </a:bodyPr>
          <a:lstStyle/>
          <a:p>
            <a:pPr algn="l"/>
            <a:r>
              <a:rPr lang="en-US" sz="8900"/>
              <a:t>DengAI: Predicting Disease Spread</a:t>
            </a:r>
          </a:p>
        </p:txBody>
      </p:sp>
      <p:sp>
        <p:nvSpPr>
          <p:cNvPr id="3" name="Subtitle 2">
            <a:extLst>
              <a:ext uri="{FF2B5EF4-FFF2-40B4-BE49-F238E27FC236}">
                <a16:creationId xmlns:a16="http://schemas.microsoft.com/office/drawing/2014/main" id="{5579D427-E126-41B1-8CC4-C0CC5FBC42F2}"/>
              </a:ext>
            </a:extLst>
          </p:cNvPr>
          <p:cNvSpPr>
            <a:spLocks noGrp="1"/>
          </p:cNvSpPr>
          <p:nvPr>
            <p:ph type="subTitle" idx="1"/>
          </p:nvPr>
        </p:nvSpPr>
        <p:spPr>
          <a:xfrm>
            <a:off x="1285241" y="4582814"/>
            <a:ext cx="7132335" cy="1312657"/>
          </a:xfrm>
        </p:spPr>
        <p:txBody>
          <a:bodyPr anchor="t">
            <a:normAutofit/>
          </a:bodyPr>
          <a:lstStyle/>
          <a:p>
            <a:pPr algn="l"/>
            <a:r>
              <a:rPr lang="en-US"/>
              <a:t>27</a:t>
            </a:r>
            <a:r>
              <a:rPr lang="en-US" baseline="30000"/>
              <a:t>th</a:t>
            </a:r>
            <a:r>
              <a:rPr lang="en-US"/>
              <a:t> August 2021</a:t>
            </a:r>
          </a:p>
        </p:txBody>
      </p:sp>
    </p:spTree>
    <p:extLst>
      <p:ext uri="{BB962C8B-B14F-4D97-AF65-F5344CB8AC3E}">
        <p14:creationId xmlns:p14="http://schemas.microsoft.com/office/powerpoint/2010/main" val="2352665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F9DFF9-2216-443D-A917-7794EC7E1ADB}"/>
              </a:ext>
            </a:extLst>
          </p:cNvPr>
          <p:cNvSpPr>
            <a:spLocks noGrp="1"/>
          </p:cNvSpPr>
          <p:nvPr>
            <p:ph type="title"/>
          </p:nvPr>
        </p:nvSpPr>
        <p:spPr>
          <a:xfrm>
            <a:off x="1115568" y="548640"/>
            <a:ext cx="10168128" cy="1179576"/>
          </a:xfrm>
        </p:spPr>
        <p:txBody>
          <a:bodyPr>
            <a:normAutofit/>
          </a:bodyPr>
          <a:lstStyle/>
          <a:p>
            <a:r>
              <a:rPr lang="en-US" sz="3700"/>
              <a:t>Data Correlation – Observations – SanJuan &amp; Iquitos</a:t>
            </a:r>
          </a:p>
        </p:txBody>
      </p:sp>
      <p:sp>
        <p:nvSpPr>
          <p:cNvPr id="23"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F273A08-585C-41F3-9DFB-CBB504D54FD5}"/>
              </a:ext>
            </a:extLst>
          </p:cNvPr>
          <p:cNvSpPr>
            <a:spLocks noGrp="1"/>
          </p:cNvSpPr>
          <p:nvPr>
            <p:ph idx="1"/>
          </p:nvPr>
        </p:nvSpPr>
        <p:spPr>
          <a:xfrm>
            <a:off x="1115568" y="2481943"/>
            <a:ext cx="10168128" cy="3695020"/>
          </a:xfrm>
        </p:spPr>
        <p:txBody>
          <a:bodyPr>
            <a:normAutofit/>
          </a:bodyPr>
          <a:lstStyle/>
          <a:p>
            <a:r>
              <a:rPr lang="en-US" sz="1700" dirty="0"/>
              <a:t>We are not observing  *significant* Correlation of label - '</a:t>
            </a:r>
            <a:r>
              <a:rPr lang="en-US" sz="1700" dirty="0" err="1"/>
              <a:t>total_cases</a:t>
            </a:r>
            <a:r>
              <a:rPr lang="en-US" sz="1700" dirty="0"/>
              <a:t>' (observed cases) with other features.</a:t>
            </a:r>
          </a:p>
          <a:p>
            <a:r>
              <a:rPr lang="en-US" sz="1700" dirty="0"/>
              <a:t>Many of the temperature data are strongly correlated, which is expected. But the `</a:t>
            </a:r>
            <a:r>
              <a:rPr lang="en-US" sz="1700" dirty="0" err="1"/>
              <a:t>total_cases</a:t>
            </a:r>
            <a:r>
              <a:rPr lang="en-US" sz="1700" dirty="0"/>
              <a:t>` variable doesn't have many obvious strong correlations.</a:t>
            </a:r>
          </a:p>
          <a:p>
            <a:r>
              <a:rPr lang="en-US" sz="1700" dirty="0"/>
              <a:t>Interestingly, `</a:t>
            </a:r>
            <a:r>
              <a:rPr lang="en-US" sz="1700" dirty="0" err="1"/>
              <a:t>total_cases</a:t>
            </a:r>
            <a:r>
              <a:rPr lang="en-US" sz="1700" dirty="0"/>
              <a:t>` seems to only have weak correlations with other variables. Many of the climate variables are much more strongly correlated. Interestingly, the vegetation index also only has weak correlation with other variables. </a:t>
            </a:r>
          </a:p>
          <a:p>
            <a:r>
              <a:rPr lang="en-US" sz="1700" dirty="0"/>
              <a:t>Any modelling based on highly correlated features will be biased - hence we will eliminate feature correlation through PCA</a:t>
            </a:r>
          </a:p>
          <a:p>
            <a:r>
              <a:rPr lang="en-US" sz="1700" dirty="0"/>
              <a:t>These correlations may give us some hints as to how to improve our model (we will leverage it later). </a:t>
            </a:r>
          </a:p>
          <a:p>
            <a:r>
              <a:rPr lang="en-US" sz="1700" dirty="0"/>
              <a:t>Let's take a `sorted` view of `</a:t>
            </a:r>
            <a:r>
              <a:rPr lang="en-US" sz="1700" dirty="0" err="1"/>
              <a:t>total_cases</a:t>
            </a:r>
            <a:r>
              <a:rPr lang="en-US" sz="1700" dirty="0"/>
              <a:t>` correlations - which may provide us further insight.</a:t>
            </a:r>
          </a:p>
        </p:txBody>
      </p:sp>
    </p:spTree>
    <p:extLst>
      <p:ext uri="{BB962C8B-B14F-4D97-AF65-F5344CB8AC3E}">
        <p14:creationId xmlns:p14="http://schemas.microsoft.com/office/powerpoint/2010/main" val="682320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859DE7-B891-41B3-B18F-8ECAA60C17A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 Correlation – Sorted Bar Graph – San Juan</a:t>
            </a:r>
          </a:p>
        </p:txBody>
      </p:sp>
      <p:pic>
        <p:nvPicPr>
          <p:cNvPr id="5" name="Content Placeholder 4" descr="Chart&#10;&#10;Description automatically generated">
            <a:extLst>
              <a:ext uri="{FF2B5EF4-FFF2-40B4-BE49-F238E27FC236}">
                <a16:creationId xmlns:a16="http://schemas.microsoft.com/office/drawing/2014/main" id="{C4AAD320-E8BC-4426-B48E-A2ED0F8EE9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4465" y="1675227"/>
            <a:ext cx="6583069" cy="4394199"/>
          </a:xfrm>
          <a:prstGeom prst="rect">
            <a:avLst/>
          </a:prstGeom>
        </p:spPr>
      </p:pic>
    </p:spTree>
    <p:extLst>
      <p:ext uri="{BB962C8B-B14F-4D97-AF65-F5344CB8AC3E}">
        <p14:creationId xmlns:p14="http://schemas.microsoft.com/office/powerpoint/2010/main" val="1979895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48DD8-9C99-43CA-A7A7-A190A8F75D9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 Correlation – Sorted Bar Graph – Iquitos</a:t>
            </a:r>
          </a:p>
        </p:txBody>
      </p:sp>
      <p:pic>
        <p:nvPicPr>
          <p:cNvPr id="5" name="Content Placeholder 4">
            <a:extLst>
              <a:ext uri="{FF2B5EF4-FFF2-40B4-BE49-F238E27FC236}">
                <a16:creationId xmlns:a16="http://schemas.microsoft.com/office/drawing/2014/main" id="{53636CAE-0A2B-4C15-A5A6-461B219964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4465" y="1675227"/>
            <a:ext cx="6583069" cy="4394199"/>
          </a:xfrm>
          <a:prstGeom prst="rect">
            <a:avLst/>
          </a:prstGeom>
        </p:spPr>
      </p:pic>
    </p:spTree>
    <p:extLst>
      <p:ext uri="{BB962C8B-B14F-4D97-AF65-F5344CB8AC3E}">
        <p14:creationId xmlns:p14="http://schemas.microsoft.com/office/powerpoint/2010/main" val="4199729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C41626-A620-4B9B-9D9E-E8D2DCE21DDD}"/>
              </a:ext>
            </a:extLst>
          </p:cNvPr>
          <p:cNvSpPr>
            <a:spLocks noGrp="1"/>
          </p:cNvSpPr>
          <p:nvPr>
            <p:ph type="title"/>
          </p:nvPr>
        </p:nvSpPr>
        <p:spPr>
          <a:xfrm>
            <a:off x="1115568" y="548640"/>
            <a:ext cx="10168128" cy="1179576"/>
          </a:xfrm>
        </p:spPr>
        <p:txBody>
          <a:bodyPr>
            <a:normAutofit/>
          </a:bodyPr>
          <a:lstStyle/>
          <a:p>
            <a:r>
              <a:rPr lang="en-US" sz="4000"/>
              <a:t>Data Correlations – Further Observations</a:t>
            </a:r>
          </a:p>
        </p:txBody>
      </p:sp>
      <p:sp>
        <p:nvSpPr>
          <p:cNvPr id="22" name="Rectangle 2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2179200-4550-450C-ADE8-E94F58E854AD}"/>
              </a:ext>
            </a:extLst>
          </p:cNvPr>
          <p:cNvSpPr>
            <a:spLocks noGrp="1"/>
          </p:cNvSpPr>
          <p:nvPr>
            <p:ph idx="1"/>
          </p:nvPr>
        </p:nvSpPr>
        <p:spPr>
          <a:xfrm>
            <a:off x="1115568" y="2481943"/>
            <a:ext cx="10168128" cy="3695020"/>
          </a:xfrm>
        </p:spPr>
        <p:txBody>
          <a:bodyPr>
            <a:normAutofit/>
          </a:bodyPr>
          <a:lstStyle/>
          <a:p>
            <a:r>
              <a:rPr lang="en-US" sz="1000" b="1" dirty="0"/>
              <a:t>The wetter the better</a:t>
            </a:r>
          </a:p>
          <a:p>
            <a:pPr marL="457200" lvl="1" indent="0">
              <a:buNone/>
            </a:pPr>
            <a:r>
              <a:rPr lang="en-US" sz="1000" dirty="0"/>
              <a:t>The correlation strengths differ for each city, but it looks like `</a:t>
            </a:r>
            <a:r>
              <a:rPr lang="en-US" sz="1000" dirty="0" err="1"/>
              <a:t>reanalysis_specific_humidity_g_per_kg</a:t>
            </a:r>
            <a:r>
              <a:rPr lang="en-US" sz="1000" dirty="0"/>
              <a:t>` and `</a:t>
            </a:r>
            <a:r>
              <a:rPr lang="en-US" sz="1000" dirty="0" err="1"/>
              <a:t>reanalysis_dew_point_temp_k</a:t>
            </a:r>
            <a:r>
              <a:rPr lang="en-US" sz="1000" dirty="0"/>
              <a:t>` are the most strongly correlated with `</a:t>
            </a:r>
            <a:r>
              <a:rPr lang="en-US" sz="1000" dirty="0" err="1"/>
              <a:t>total_cases</a:t>
            </a:r>
            <a:r>
              <a:rPr lang="en-US" sz="1000" dirty="0"/>
              <a:t>`. This makes sense.  we know mosquitos thrive _wet_ climates, the wetter the better.</a:t>
            </a:r>
          </a:p>
          <a:p>
            <a:r>
              <a:rPr lang="en-US" sz="1000" b="1" dirty="0"/>
              <a:t>Hot and heavy</a:t>
            </a:r>
          </a:p>
          <a:p>
            <a:pPr marL="457200" lvl="1" indent="0">
              <a:buNone/>
            </a:pPr>
            <a:r>
              <a:rPr lang="en-US" sz="1000" dirty="0"/>
              <a:t>As minimum temperatures, maximum temperatures, and average temperatures rise, the `</a:t>
            </a:r>
            <a:r>
              <a:rPr lang="en-US" sz="1000" dirty="0" err="1"/>
              <a:t>total_cases</a:t>
            </a:r>
            <a:r>
              <a:rPr lang="en-US" sz="1000" dirty="0"/>
              <a:t>` of dengue fever tend to rise as well.</a:t>
            </a:r>
          </a:p>
          <a:p>
            <a:r>
              <a:rPr lang="en-US" sz="1000" b="1" dirty="0"/>
              <a:t>Sometimes it rains, so what</a:t>
            </a:r>
          </a:p>
          <a:p>
            <a:pPr marL="457200" lvl="1" indent="0">
              <a:buNone/>
            </a:pPr>
            <a:r>
              <a:rPr lang="en-US" sz="1000" dirty="0"/>
              <a:t>Interestingly, the `precipitation` measurements bear little to no correlation to `</a:t>
            </a:r>
            <a:r>
              <a:rPr lang="en-US" sz="1000" dirty="0" err="1"/>
              <a:t>total_cases</a:t>
            </a:r>
            <a:r>
              <a:rPr lang="en-US" sz="1000" dirty="0"/>
              <a:t>`, despite strong correlations to the `humidity` measurements, as evident by the heatmaps above.</a:t>
            </a:r>
          </a:p>
          <a:p>
            <a:r>
              <a:rPr lang="en-US" sz="1000" b="1" dirty="0"/>
              <a:t>Manually extracted features</a:t>
            </a:r>
            <a:r>
              <a:rPr lang="en-US" sz="1000" dirty="0"/>
              <a:t> </a:t>
            </a:r>
          </a:p>
          <a:p>
            <a:pPr marL="457200" lvl="1" indent="0">
              <a:buNone/>
            </a:pPr>
            <a:r>
              <a:rPr lang="en-US" sz="1000" dirty="0"/>
              <a:t>Precisely _none_ of these correlations are very strong. Also, there could be potentially **non-linear** relations, but out-of-the-box correlation measures linear dependence.</a:t>
            </a:r>
          </a:p>
          <a:p>
            <a:r>
              <a:rPr lang="en-US" sz="1000" dirty="0"/>
              <a:t>Based on above, we may </a:t>
            </a:r>
            <a:r>
              <a:rPr lang="en-US" sz="1000" b="1" dirty="0"/>
              <a:t>leverage</a:t>
            </a:r>
            <a:r>
              <a:rPr lang="en-US" sz="1000" dirty="0"/>
              <a:t> below target features to a specific distribution model</a:t>
            </a:r>
          </a:p>
          <a:p>
            <a:pPr marL="914400" lvl="1" indent="-457200">
              <a:buFont typeface="+mj-lt"/>
              <a:buAutoNum type="arabicParenR"/>
            </a:pPr>
            <a:r>
              <a:rPr lang="en-US" sz="1000" dirty="0"/>
              <a:t>`</a:t>
            </a:r>
            <a:r>
              <a:rPr lang="en-US" sz="1000" dirty="0" err="1"/>
              <a:t>reanalysis_specific_humidity_g_per_kg</a:t>
            </a:r>
            <a:r>
              <a:rPr lang="en-US" sz="1000" dirty="0"/>
              <a:t>`</a:t>
            </a:r>
          </a:p>
          <a:p>
            <a:pPr marL="914400" lvl="1" indent="-457200">
              <a:buFont typeface="+mj-lt"/>
              <a:buAutoNum type="arabicParenR"/>
            </a:pPr>
            <a:r>
              <a:rPr lang="en-US" sz="1000" dirty="0"/>
              <a:t>`</a:t>
            </a:r>
            <a:r>
              <a:rPr lang="en-US" sz="1000" dirty="0" err="1"/>
              <a:t>reanalysis_dew_point_temp_k</a:t>
            </a:r>
            <a:r>
              <a:rPr lang="en-US" sz="1000" dirty="0"/>
              <a:t>`</a:t>
            </a:r>
          </a:p>
          <a:p>
            <a:pPr marL="914400" lvl="1" indent="-457200">
              <a:buFont typeface="+mj-lt"/>
              <a:buAutoNum type="arabicParenR"/>
            </a:pPr>
            <a:r>
              <a:rPr lang="en-US" sz="1000" dirty="0"/>
              <a:t>`</a:t>
            </a:r>
            <a:r>
              <a:rPr lang="en-US" sz="1000" dirty="0" err="1"/>
              <a:t>station_avg_temp_c</a:t>
            </a:r>
            <a:r>
              <a:rPr lang="en-US" sz="1000" dirty="0"/>
              <a:t>`</a:t>
            </a:r>
          </a:p>
          <a:p>
            <a:pPr marL="914400" lvl="1" indent="-457200">
              <a:buFont typeface="+mj-lt"/>
              <a:buAutoNum type="arabicParenR"/>
            </a:pPr>
            <a:r>
              <a:rPr lang="en-US" sz="1000" dirty="0"/>
              <a:t>`</a:t>
            </a:r>
            <a:r>
              <a:rPr lang="en-US" sz="1000" dirty="0" err="1"/>
              <a:t>station_min_temp_c</a:t>
            </a:r>
            <a:r>
              <a:rPr lang="en-US" sz="1000" dirty="0"/>
              <a:t>`</a:t>
            </a:r>
          </a:p>
          <a:p>
            <a:endParaRPr lang="en-US" sz="1000" dirty="0"/>
          </a:p>
        </p:txBody>
      </p:sp>
    </p:spTree>
    <p:extLst>
      <p:ext uri="{BB962C8B-B14F-4D97-AF65-F5344CB8AC3E}">
        <p14:creationId xmlns:p14="http://schemas.microsoft.com/office/powerpoint/2010/main" val="3753169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8C6D0D-4C28-4E70-92EB-ABC71DA4C226}"/>
              </a:ext>
            </a:extLst>
          </p:cNvPr>
          <p:cNvSpPr>
            <a:spLocks noGrp="1"/>
          </p:cNvSpPr>
          <p:nvPr>
            <p:ph type="title"/>
          </p:nvPr>
        </p:nvSpPr>
        <p:spPr>
          <a:xfrm>
            <a:off x="1115568" y="548640"/>
            <a:ext cx="10168128" cy="1179576"/>
          </a:xfrm>
        </p:spPr>
        <p:txBody>
          <a:bodyPr>
            <a:normAutofit/>
          </a:bodyPr>
          <a:lstStyle/>
          <a:p>
            <a:r>
              <a:rPr lang="en-US" sz="4000"/>
              <a:t>Select and Train Models</a:t>
            </a:r>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44FBEAE-99D2-40A5-9D4E-54A99B9B872E}"/>
              </a:ext>
            </a:extLst>
          </p:cNvPr>
          <p:cNvSpPr>
            <a:spLocks noGrp="1"/>
          </p:cNvSpPr>
          <p:nvPr>
            <p:ph idx="1"/>
          </p:nvPr>
        </p:nvSpPr>
        <p:spPr>
          <a:xfrm>
            <a:off x="1115568" y="2481943"/>
            <a:ext cx="10168128" cy="3695020"/>
          </a:xfrm>
        </p:spPr>
        <p:txBody>
          <a:bodyPr>
            <a:normAutofit/>
          </a:bodyPr>
          <a:lstStyle/>
          <a:p>
            <a:pPr marL="0" indent="0">
              <a:buNone/>
            </a:pPr>
            <a:r>
              <a:rPr lang="en-US" sz="1200"/>
              <a:t>Once we have Cleaned and pre-processed the data - we are ready to run models.</a:t>
            </a:r>
          </a:p>
          <a:p>
            <a:r>
              <a:rPr lang="en-US" sz="1200"/>
              <a:t>This is a regression model - based on Climate Data Varaiable - we are predicting  continuous data variable *total cases* of Dengue</a:t>
            </a:r>
          </a:p>
          <a:p>
            <a:r>
              <a:rPr lang="en-US" sz="1200"/>
              <a:t>For regression models - we will choose among Linear Regression , Decision Tree and Random Forest. We will try to find best parameters for Random Forest</a:t>
            </a:r>
          </a:p>
          <a:p>
            <a:r>
              <a:rPr lang="en-US" sz="1200"/>
              <a:t>As there are correlation among features, we will use PCA to reduce dimensions (up to 95 % Accuracy) and fit PCA dimensions to a Linear Regression models</a:t>
            </a:r>
          </a:p>
          <a:p>
            <a:r>
              <a:rPr lang="en-US" sz="1200"/>
              <a:t>Further, we will try to leverage Poission or Negative Regression model - in our pursuit of finding an optimal model</a:t>
            </a:r>
          </a:p>
          <a:p>
            <a:r>
              <a:rPr lang="en-US" sz="1200"/>
              <a:t>We will be using cross validation - to remove any biasedness due to data distribution. </a:t>
            </a:r>
          </a:p>
          <a:p>
            <a:r>
              <a:rPr lang="en-US" sz="1200"/>
              <a:t>For Model performance, we will leverage mean absoluter error (MAE) or Root Mean Square Error (RMSE), As RMSE is impacted by outlier, MAE becomes a good choice. However, as we have not observed any of outliers - we should be fine with any of performance measures</a:t>
            </a:r>
          </a:p>
          <a:p>
            <a:r>
              <a:rPr lang="en-US" sz="1200"/>
              <a:t>As we have to choose among models - we will split the data in training (80 % of data) and test ( 20 % of data). We will choose the model - which has the best performance measure</a:t>
            </a:r>
          </a:p>
          <a:p>
            <a:r>
              <a:rPr lang="en-US" sz="1200"/>
              <a:t>Based on performance measures (MAE and RMSE) , we will fit the best model to predict *total_cases* on test time period.</a:t>
            </a:r>
          </a:p>
          <a:p>
            <a:endParaRPr lang="en-US" sz="1200"/>
          </a:p>
        </p:txBody>
      </p:sp>
    </p:spTree>
    <p:extLst>
      <p:ext uri="{BB962C8B-B14F-4D97-AF65-F5344CB8AC3E}">
        <p14:creationId xmlns:p14="http://schemas.microsoft.com/office/powerpoint/2010/main" val="252518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9F4AD2-74D1-45E1-8390-B2C39635EBE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Linear Regression – SanJuan</a:t>
            </a:r>
          </a:p>
        </p:txBody>
      </p:sp>
      <p:pic>
        <p:nvPicPr>
          <p:cNvPr id="5" name="Content Placeholder 4" descr="Chart, line chart&#10;&#10;Description automatically generated">
            <a:extLst>
              <a:ext uri="{FF2B5EF4-FFF2-40B4-BE49-F238E27FC236}">
                <a16:creationId xmlns:a16="http://schemas.microsoft.com/office/drawing/2014/main" id="{E4721C75-2E74-42D0-8637-8FDDBA1482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801" y="1675227"/>
            <a:ext cx="8788398" cy="4394199"/>
          </a:xfrm>
          <a:prstGeom prst="rect">
            <a:avLst/>
          </a:prstGeom>
        </p:spPr>
      </p:pic>
    </p:spTree>
    <p:extLst>
      <p:ext uri="{BB962C8B-B14F-4D97-AF65-F5344CB8AC3E}">
        <p14:creationId xmlns:p14="http://schemas.microsoft.com/office/powerpoint/2010/main" val="3524785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98598-E1A2-4B2E-B873-0DDEC0CE06F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Decision Tree - SanJuan</a:t>
            </a:r>
          </a:p>
        </p:txBody>
      </p:sp>
      <p:pic>
        <p:nvPicPr>
          <p:cNvPr id="5" name="Content Placeholder 4" descr="Graphical user interface, chart, histogram&#10;&#10;Description automatically generated">
            <a:extLst>
              <a:ext uri="{FF2B5EF4-FFF2-40B4-BE49-F238E27FC236}">
                <a16:creationId xmlns:a16="http://schemas.microsoft.com/office/drawing/2014/main" id="{693E955C-F31D-4DDC-A6B1-D8CF1E8F69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801" y="1675227"/>
            <a:ext cx="8788398" cy="4394199"/>
          </a:xfrm>
          <a:prstGeom prst="rect">
            <a:avLst/>
          </a:prstGeom>
        </p:spPr>
      </p:pic>
    </p:spTree>
    <p:extLst>
      <p:ext uri="{BB962C8B-B14F-4D97-AF65-F5344CB8AC3E}">
        <p14:creationId xmlns:p14="http://schemas.microsoft.com/office/powerpoint/2010/main" val="1290389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8DD1DE-C82D-4A0E-9AD4-1C98FB73387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Random Forest - SanJuan</a:t>
            </a:r>
          </a:p>
        </p:txBody>
      </p:sp>
      <p:pic>
        <p:nvPicPr>
          <p:cNvPr id="5" name="Content Placeholder 4" descr="Chart&#10;&#10;Description automatically generated">
            <a:extLst>
              <a:ext uri="{FF2B5EF4-FFF2-40B4-BE49-F238E27FC236}">
                <a16:creationId xmlns:a16="http://schemas.microsoft.com/office/drawing/2014/main" id="{DB8C2EAB-C6CF-495D-BC3D-F9F789BFD2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801" y="1675227"/>
            <a:ext cx="8788398" cy="4394199"/>
          </a:xfrm>
          <a:prstGeom prst="rect">
            <a:avLst/>
          </a:prstGeom>
        </p:spPr>
      </p:pic>
    </p:spTree>
    <p:extLst>
      <p:ext uri="{BB962C8B-B14F-4D97-AF65-F5344CB8AC3E}">
        <p14:creationId xmlns:p14="http://schemas.microsoft.com/office/powerpoint/2010/main" val="1210694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5E099-6FD0-45C6-B716-3A1D442D2FB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Random Forest with best params – SanJuan</a:t>
            </a:r>
          </a:p>
        </p:txBody>
      </p:sp>
      <p:pic>
        <p:nvPicPr>
          <p:cNvPr id="5" name="Content Placeholder 4" descr="Chart, histogram&#10;&#10;Description automatically generated">
            <a:extLst>
              <a:ext uri="{FF2B5EF4-FFF2-40B4-BE49-F238E27FC236}">
                <a16:creationId xmlns:a16="http://schemas.microsoft.com/office/drawing/2014/main" id="{39585573-C07A-4E7D-BA7A-2B03C394D3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801" y="1675227"/>
            <a:ext cx="8788398" cy="4394199"/>
          </a:xfrm>
          <a:prstGeom prst="rect">
            <a:avLst/>
          </a:prstGeom>
        </p:spPr>
      </p:pic>
    </p:spTree>
    <p:extLst>
      <p:ext uri="{BB962C8B-B14F-4D97-AF65-F5344CB8AC3E}">
        <p14:creationId xmlns:p14="http://schemas.microsoft.com/office/powerpoint/2010/main" val="1136670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D712A-8B82-4E8F-8990-5EC29CFAFB4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PCA - SanJuan</a:t>
            </a:r>
          </a:p>
        </p:txBody>
      </p:sp>
      <p:pic>
        <p:nvPicPr>
          <p:cNvPr id="5" name="Content Placeholder 4" descr="Chart, line chart&#10;&#10;Description automatically generated">
            <a:extLst>
              <a:ext uri="{FF2B5EF4-FFF2-40B4-BE49-F238E27FC236}">
                <a16:creationId xmlns:a16="http://schemas.microsoft.com/office/drawing/2014/main" id="{9F0A0EC1-E4F8-4216-98D3-A1E1D0D109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801" y="1675227"/>
            <a:ext cx="8788398" cy="4394199"/>
          </a:xfrm>
          <a:prstGeom prst="rect">
            <a:avLst/>
          </a:prstGeom>
        </p:spPr>
      </p:pic>
    </p:spTree>
    <p:extLst>
      <p:ext uri="{BB962C8B-B14F-4D97-AF65-F5344CB8AC3E}">
        <p14:creationId xmlns:p14="http://schemas.microsoft.com/office/powerpoint/2010/main" val="346179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4019C1-5068-40D5-A2FD-C458C86ED846}"/>
              </a:ext>
            </a:extLst>
          </p:cNvPr>
          <p:cNvSpPr>
            <a:spLocks noGrp="1"/>
          </p:cNvSpPr>
          <p:nvPr>
            <p:ph type="title"/>
          </p:nvPr>
        </p:nvSpPr>
        <p:spPr>
          <a:xfrm>
            <a:off x="1115568" y="548640"/>
            <a:ext cx="10168128" cy="1179576"/>
          </a:xfrm>
        </p:spPr>
        <p:txBody>
          <a:bodyPr>
            <a:normAutofit/>
          </a:bodyPr>
          <a:lstStyle/>
          <a:p>
            <a:r>
              <a:rPr lang="en-US" sz="4000"/>
              <a:t>Agenda</a:t>
            </a:r>
          </a:p>
        </p:txBody>
      </p:sp>
      <p:sp>
        <p:nvSpPr>
          <p:cNvPr id="32" name="Rectangle 3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2BFF337-5C7C-4F4F-A055-5E69394693A2}"/>
              </a:ext>
            </a:extLst>
          </p:cNvPr>
          <p:cNvSpPr>
            <a:spLocks noGrp="1"/>
          </p:cNvSpPr>
          <p:nvPr>
            <p:ph idx="1"/>
          </p:nvPr>
        </p:nvSpPr>
        <p:spPr>
          <a:xfrm>
            <a:off x="1115568" y="2481943"/>
            <a:ext cx="10168128" cy="3695020"/>
          </a:xfrm>
        </p:spPr>
        <p:txBody>
          <a:bodyPr>
            <a:normAutofit/>
          </a:bodyPr>
          <a:lstStyle/>
          <a:p>
            <a:r>
              <a:rPr lang="en-US" sz="2200"/>
              <a:t>Problem Statement</a:t>
            </a:r>
          </a:p>
          <a:p>
            <a:r>
              <a:rPr lang="en-US" sz="2200"/>
              <a:t>Approach &amp; Assumptions</a:t>
            </a:r>
          </a:p>
          <a:p>
            <a:r>
              <a:rPr lang="en-US" sz="2200"/>
              <a:t>Data Exploration , Visualization, and Understanding the data</a:t>
            </a:r>
          </a:p>
          <a:p>
            <a:r>
              <a:rPr lang="en-US" sz="2200"/>
              <a:t>Feature Extraction from Raw Data – based on Correlation</a:t>
            </a:r>
          </a:p>
          <a:p>
            <a:r>
              <a:rPr lang="en-US" sz="2200"/>
              <a:t>Run Different Models , compare model performance and propose the best model based on performance metrics (MAE and RMSE)</a:t>
            </a:r>
          </a:p>
          <a:p>
            <a:r>
              <a:rPr lang="en-US" sz="2200"/>
              <a:t>Predict based on the best model</a:t>
            </a:r>
          </a:p>
          <a:p>
            <a:r>
              <a:rPr lang="en-US" sz="2200"/>
              <a:t>Final Observations &amp; Future Enhancements</a:t>
            </a:r>
          </a:p>
        </p:txBody>
      </p:sp>
    </p:spTree>
    <p:extLst>
      <p:ext uri="{BB962C8B-B14F-4D97-AF65-F5344CB8AC3E}">
        <p14:creationId xmlns:p14="http://schemas.microsoft.com/office/powerpoint/2010/main" val="301029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3FADB1-05F1-4787-B3F1-44B813438FB1}"/>
              </a:ext>
            </a:extLst>
          </p:cNvPr>
          <p:cNvSpPr>
            <a:spLocks noGrp="1"/>
          </p:cNvSpPr>
          <p:nvPr>
            <p:ph type="title"/>
          </p:nvPr>
        </p:nvSpPr>
        <p:spPr>
          <a:xfrm>
            <a:off x="1115568" y="548640"/>
            <a:ext cx="10168128" cy="1179576"/>
          </a:xfrm>
        </p:spPr>
        <p:txBody>
          <a:bodyPr>
            <a:normAutofit/>
          </a:bodyPr>
          <a:lstStyle/>
          <a:p>
            <a:r>
              <a:rPr lang="en-US" sz="4000"/>
              <a:t>Observations on Model Run</a:t>
            </a:r>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F8060A8-96E9-4E20-914D-48D9C5918EEF}"/>
              </a:ext>
            </a:extLst>
          </p:cNvPr>
          <p:cNvSpPr>
            <a:spLocks noGrp="1"/>
          </p:cNvSpPr>
          <p:nvPr>
            <p:ph idx="1"/>
          </p:nvPr>
        </p:nvSpPr>
        <p:spPr>
          <a:xfrm>
            <a:off x="1115568" y="2481943"/>
            <a:ext cx="10168128" cy="3695020"/>
          </a:xfrm>
        </p:spPr>
        <p:txBody>
          <a:bodyPr>
            <a:normAutofit fontScale="92500" lnSpcReduction="10000"/>
          </a:bodyPr>
          <a:lstStyle/>
          <a:p>
            <a:r>
              <a:rPr lang="en-US" sz="2000" dirty="0"/>
              <a:t>We started with Linear Regression; We observed features are correlated to each other . In Spite of multi collinearity, we got one of the best model performance with Linear Regression</a:t>
            </a:r>
          </a:p>
          <a:p>
            <a:pPr marL="0" indent="0">
              <a:buNone/>
            </a:pPr>
            <a:endParaRPr lang="en-US" sz="2000" dirty="0"/>
          </a:p>
          <a:p>
            <a:r>
              <a:rPr lang="en-US" sz="2000" dirty="0"/>
              <a:t>PCA is the best performing model - as expected (It has eliminated correlation among features and has used only first 2 Principal Components with 95% of explained variance ratio). Reduced PCA dimensions are fit with Linear Regression to find the best fit.</a:t>
            </a:r>
          </a:p>
          <a:p>
            <a:pPr marL="0" indent="0">
              <a:buNone/>
            </a:pPr>
            <a:endParaRPr lang="en-US" sz="2000" dirty="0"/>
          </a:p>
          <a:p>
            <a:r>
              <a:rPr lang="en-US" sz="2000" dirty="0"/>
              <a:t>Decision Tree is overfitting (Evident from fitted vs actual Graph) the model and hence the worst performing</a:t>
            </a:r>
          </a:p>
          <a:p>
            <a:pPr marL="0" indent="0">
              <a:buNone/>
            </a:pPr>
            <a:endParaRPr lang="en-US" sz="2000" dirty="0"/>
          </a:p>
          <a:p>
            <a:r>
              <a:rPr lang="en-US" sz="2000" dirty="0"/>
              <a:t>Random Forest has intermediate performance results. Using Random Forest with Best Features did not improve results significantly. Further tree Randomization may help.</a:t>
            </a:r>
          </a:p>
          <a:p>
            <a:endParaRPr lang="en-US" sz="2000" dirty="0"/>
          </a:p>
        </p:txBody>
      </p:sp>
    </p:spTree>
    <p:extLst>
      <p:ext uri="{BB962C8B-B14F-4D97-AF65-F5344CB8AC3E}">
        <p14:creationId xmlns:p14="http://schemas.microsoft.com/office/powerpoint/2010/main" val="2717220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AA50D1-7691-4157-BDCD-683F160C52B0}"/>
              </a:ext>
            </a:extLst>
          </p:cNvPr>
          <p:cNvSpPr>
            <a:spLocks noGrp="1"/>
          </p:cNvSpPr>
          <p:nvPr>
            <p:ph type="title"/>
          </p:nvPr>
        </p:nvSpPr>
        <p:spPr>
          <a:xfrm>
            <a:off x="1115568" y="548640"/>
            <a:ext cx="10168128" cy="1179576"/>
          </a:xfrm>
        </p:spPr>
        <p:txBody>
          <a:bodyPr>
            <a:normAutofit/>
          </a:bodyPr>
          <a:lstStyle/>
          <a:p>
            <a:r>
              <a:rPr lang="en-US" sz="4000"/>
              <a:t>Can we do better than it?</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AF97E46-4925-4256-8BF3-6EE9121BC682}"/>
              </a:ext>
            </a:extLst>
          </p:cNvPr>
          <p:cNvSpPr>
            <a:spLocks noGrp="1"/>
          </p:cNvSpPr>
          <p:nvPr>
            <p:ph idx="1"/>
          </p:nvPr>
        </p:nvSpPr>
        <p:spPr>
          <a:xfrm>
            <a:off x="1115568" y="2481943"/>
            <a:ext cx="10168128" cy="3695020"/>
          </a:xfrm>
        </p:spPr>
        <p:txBody>
          <a:bodyPr>
            <a:normAutofit/>
          </a:bodyPr>
          <a:lstStyle/>
          <a:p>
            <a:pPr marL="0" indent="0">
              <a:buNone/>
            </a:pPr>
            <a:r>
              <a:rPr lang="en-US" sz="1200" dirty="0"/>
              <a:t>If we know Underlying distribution of data, we may be able to model it better</a:t>
            </a:r>
          </a:p>
          <a:p>
            <a:pPr marL="0" indent="0">
              <a:buNone/>
            </a:pPr>
            <a:r>
              <a:rPr lang="en-US" sz="1200" dirty="0"/>
              <a:t>Distribution of labels</a:t>
            </a:r>
          </a:p>
          <a:p>
            <a:pPr lvl="1"/>
            <a:r>
              <a:rPr lang="en-US" sz="1200" dirty="0"/>
              <a:t>Our target variable, `</a:t>
            </a:r>
            <a:r>
              <a:rPr lang="en-US" sz="1200" dirty="0" err="1"/>
              <a:t>total_cases</a:t>
            </a:r>
            <a:r>
              <a:rPr lang="en-US" sz="1200" dirty="0"/>
              <a:t>` is a non-negative integer, which means we're looking to make some **count predictions**. Standard regression techniques for this type of prediction include : 1. Poisson regression , 2. Negative binomial regression</a:t>
            </a:r>
          </a:p>
          <a:p>
            <a:pPr marL="457200" lvl="1" indent="0">
              <a:buNone/>
            </a:pPr>
            <a:endParaRPr lang="en-US" sz="1200" dirty="0"/>
          </a:p>
          <a:p>
            <a:pPr lvl="1"/>
            <a:r>
              <a:rPr lang="en-US" sz="1200" dirty="0"/>
              <a:t>Which technique will perform better depends on many things, but the choice between Poisson regression and negative binomial regression is pretty straightforward.</a:t>
            </a:r>
          </a:p>
          <a:p>
            <a:pPr marL="457200" lvl="1" indent="0">
              <a:buNone/>
            </a:pPr>
            <a:r>
              <a:rPr lang="en-US" sz="1200" dirty="0"/>
              <a:t> </a:t>
            </a:r>
          </a:p>
          <a:p>
            <a:pPr lvl="1"/>
            <a:r>
              <a:rPr lang="en-US" sz="1200" dirty="0"/>
              <a:t>Poisson regression fits according to the assumption that the mean and variance of the population distribution are equal.</a:t>
            </a:r>
          </a:p>
          <a:p>
            <a:pPr marL="457200" lvl="1" indent="0">
              <a:buNone/>
            </a:pPr>
            <a:endParaRPr lang="en-US" sz="1200" dirty="0"/>
          </a:p>
          <a:p>
            <a:pPr lvl="1"/>
            <a:r>
              <a:rPr lang="en-US" sz="1200" dirty="0"/>
              <a:t>When they aren't, specifically when the variance is much larger than the mean, the negative binomial approach is better. The negative binomial regression simply lifts the assumption that the population mean and variance are equal, allowing for a larger class of possible models. </a:t>
            </a:r>
          </a:p>
          <a:p>
            <a:pPr marL="457200" lvl="1" indent="0">
              <a:buNone/>
            </a:pPr>
            <a:endParaRPr lang="en-US" sz="1200" dirty="0"/>
          </a:p>
          <a:p>
            <a:pPr lvl="1"/>
            <a:r>
              <a:rPr lang="en-US" sz="1200" dirty="0"/>
              <a:t>We Observe that label *</a:t>
            </a:r>
            <a:r>
              <a:rPr lang="en-US" sz="1200" dirty="0" err="1"/>
              <a:t>total_counts</a:t>
            </a:r>
            <a:r>
              <a:rPr lang="en-US" sz="1200" dirty="0"/>
              <a:t>* variance (</a:t>
            </a:r>
            <a:r>
              <a:rPr lang="en-US" sz="1200" b="1" dirty="0"/>
              <a:t>2521.44</a:t>
            </a:r>
            <a:r>
              <a:rPr lang="en-US" sz="1200" dirty="0"/>
              <a:t>) is quite larger than  the mean (</a:t>
            </a:r>
            <a:r>
              <a:rPr lang="en-US" sz="1200" b="1" dirty="0"/>
              <a:t>33.43</a:t>
            </a:r>
            <a:r>
              <a:rPr lang="en-US" sz="1200" dirty="0"/>
              <a:t>) and hence </a:t>
            </a:r>
            <a:r>
              <a:rPr lang="en-US" sz="1200" b="1" dirty="0"/>
              <a:t>we will apply negative binomial distribution in pursuit of finding best performing model</a:t>
            </a:r>
          </a:p>
          <a:p>
            <a:endParaRPr lang="en-US" sz="1200" dirty="0"/>
          </a:p>
        </p:txBody>
      </p:sp>
    </p:spTree>
    <p:extLst>
      <p:ext uri="{BB962C8B-B14F-4D97-AF65-F5344CB8AC3E}">
        <p14:creationId xmlns:p14="http://schemas.microsoft.com/office/powerpoint/2010/main" val="1755668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EE5F0-0F9F-43C0-9897-D24C6109695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Negative Binomial Model - SanJuan</a:t>
            </a:r>
          </a:p>
        </p:txBody>
      </p:sp>
      <p:pic>
        <p:nvPicPr>
          <p:cNvPr id="5" name="Content Placeholder 4" descr="Chart&#10;&#10;Description automatically generated">
            <a:extLst>
              <a:ext uri="{FF2B5EF4-FFF2-40B4-BE49-F238E27FC236}">
                <a16:creationId xmlns:a16="http://schemas.microsoft.com/office/drawing/2014/main" id="{315EB00C-90E7-4365-8B3C-FDE475D35F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509194"/>
            <a:ext cx="10905066" cy="2726265"/>
          </a:xfrm>
          <a:prstGeom prst="rect">
            <a:avLst/>
          </a:prstGeom>
        </p:spPr>
      </p:pic>
    </p:spTree>
    <p:extLst>
      <p:ext uri="{BB962C8B-B14F-4D97-AF65-F5344CB8AC3E}">
        <p14:creationId xmlns:p14="http://schemas.microsoft.com/office/powerpoint/2010/main" val="115264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53C8E0-A93C-4E29-A0BC-838E97F9656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Performance Metrics Data - SanJuan</a:t>
            </a:r>
          </a:p>
        </p:txBody>
      </p:sp>
      <p:pic>
        <p:nvPicPr>
          <p:cNvPr id="5" name="Content Placeholder 4" descr="Graphical user interface, text&#10;&#10;Description automatically generated with medium confidence">
            <a:extLst>
              <a:ext uri="{FF2B5EF4-FFF2-40B4-BE49-F238E27FC236}">
                <a16:creationId xmlns:a16="http://schemas.microsoft.com/office/drawing/2014/main" id="{2E38053B-48BC-4EE4-BEAB-D08D8ACA0B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5638" y="1675227"/>
            <a:ext cx="8960724" cy="4394199"/>
          </a:xfrm>
          <a:prstGeom prst="rect">
            <a:avLst/>
          </a:prstGeom>
        </p:spPr>
      </p:pic>
    </p:spTree>
    <p:extLst>
      <p:ext uri="{BB962C8B-B14F-4D97-AF65-F5344CB8AC3E}">
        <p14:creationId xmlns:p14="http://schemas.microsoft.com/office/powerpoint/2010/main" val="3956586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753BCE-0FD6-4CE9-94FD-39663F93C7B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Performance Metrics – MAE vs. RMSE Plot - SanJuan</a:t>
            </a:r>
          </a:p>
        </p:txBody>
      </p:sp>
      <p:pic>
        <p:nvPicPr>
          <p:cNvPr id="5" name="Content Placeholder 4" descr="Chart, line chart&#10;&#10;Description automatically generated">
            <a:extLst>
              <a:ext uri="{FF2B5EF4-FFF2-40B4-BE49-F238E27FC236}">
                <a16:creationId xmlns:a16="http://schemas.microsoft.com/office/drawing/2014/main" id="{9DFD7912-9FA6-4894-A9CB-FDA023A18D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801" y="1675227"/>
            <a:ext cx="8788398" cy="4394199"/>
          </a:xfrm>
          <a:prstGeom prst="rect">
            <a:avLst/>
          </a:prstGeom>
        </p:spPr>
      </p:pic>
    </p:spTree>
    <p:extLst>
      <p:ext uri="{BB962C8B-B14F-4D97-AF65-F5344CB8AC3E}">
        <p14:creationId xmlns:p14="http://schemas.microsoft.com/office/powerpoint/2010/main" val="612290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F80DCD-6372-40B1-B015-16C3D3174E86}"/>
              </a:ext>
            </a:extLst>
          </p:cNvPr>
          <p:cNvSpPr>
            <a:spLocks noGrp="1"/>
          </p:cNvSpPr>
          <p:nvPr>
            <p:ph type="title"/>
          </p:nvPr>
        </p:nvSpPr>
        <p:spPr>
          <a:xfrm>
            <a:off x="1115568" y="548640"/>
            <a:ext cx="10168128" cy="1179576"/>
          </a:xfrm>
        </p:spPr>
        <p:txBody>
          <a:bodyPr>
            <a:normAutofit/>
          </a:bodyPr>
          <a:lstStyle/>
          <a:p>
            <a:r>
              <a:rPr lang="en-US" sz="4000"/>
              <a:t>Model Observations - SanJuan</a:t>
            </a:r>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D4D7479-F0E0-4DBF-B457-9F1AD5591FD7}"/>
              </a:ext>
            </a:extLst>
          </p:cNvPr>
          <p:cNvSpPr>
            <a:spLocks noGrp="1"/>
          </p:cNvSpPr>
          <p:nvPr>
            <p:ph idx="1"/>
          </p:nvPr>
        </p:nvSpPr>
        <p:spPr>
          <a:xfrm>
            <a:off x="1115568" y="2481943"/>
            <a:ext cx="10168128" cy="3695020"/>
          </a:xfrm>
        </p:spPr>
        <p:txBody>
          <a:bodyPr>
            <a:normAutofit/>
          </a:bodyPr>
          <a:lstStyle/>
          <a:p>
            <a:r>
              <a:rPr lang="en-US" sz="2200" dirty="0"/>
              <a:t>Based on model runs, we observe that Negative Binomial model has best performing metrics</a:t>
            </a:r>
          </a:p>
          <a:p>
            <a:pPr marL="0" indent="0">
              <a:buNone/>
            </a:pPr>
            <a:endParaRPr lang="en-US" sz="2200" dirty="0"/>
          </a:p>
          <a:p>
            <a:r>
              <a:rPr lang="en-US" sz="2200" dirty="0"/>
              <a:t>We will fit this model to predict *</a:t>
            </a:r>
            <a:r>
              <a:rPr lang="en-US" sz="2200" dirty="0" err="1"/>
              <a:t>total_cases</a:t>
            </a:r>
            <a:r>
              <a:rPr lang="en-US" sz="2200" dirty="0"/>
              <a:t>* of dengue in test data set.</a:t>
            </a:r>
          </a:p>
          <a:p>
            <a:pPr marL="0" indent="0">
              <a:buNone/>
            </a:pPr>
            <a:endParaRPr lang="en-US" sz="2200" dirty="0"/>
          </a:p>
          <a:p>
            <a:r>
              <a:rPr lang="en-US" sz="2200" dirty="0"/>
              <a:t>Please refer file (output/ SanJuanPredictions_NegativeBinomial.csv) for *prediction* data</a:t>
            </a:r>
          </a:p>
          <a:p>
            <a:pPr marL="0" indent="0">
              <a:buNone/>
            </a:pPr>
            <a:endParaRPr lang="en-US" sz="2200" dirty="0"/>
          </a:p>
          <a:p>
            <a:r>
              <a:rPr lang="en-US" sz="2200" dirty="0"/>
              <a:t>Please refer “Readme.txt” for further details</a:t>
            </a:r>
          </a:p>
          <a:p>
            <a:pPr marL="0" indent="0">
              <a:buNone/>
            </a:pPr>
            <a:endParaRPr lang="en-US" sz="2200" dirty="0"/>
          </a:p>
        </p:txBody>
      </p:sp>
    </p:spTree>
    <p:extLst>
      <p:ext uri="{BB962C8B-B14F-4D97-AF65-F5344CB8AC3E}">
        <p14:creationId xmlns:p14="http://schemas.microsoft.com/office/powerpoint/2010/main" val="3392904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48BD5F-08FD-4458-9DDA-96DC7E3D1048}"/>
              </a:ext>
            </a:extLst>
          </p:cNvPr>
          <p:cNvSpPr>
            <a:spLocks noGrp="1"/>
          </p:cNvSpPr>
          <p:nvPr>
            <p:ph type="title"/>
          </p:nvPr>
        </p:nvSpPr>
        <p:spPr>
          <a:xfrm>
            <a:off x="1115568" y="548640"/>
            <a:ext cx="10168128" cy="1179576"/>
          </a:xfrm>
        </p:spPr>
        <p:txBody>
          <a:bodyPr>
            <a:normAutofit/>
          </a:bodyPr>
          <a:lstStyle/>
          <a:p>
            <a:r>
              <a:rPr lang="en-US" sz="4000"/>
              <a:t>Model Details - Iquitos</a:t>
            </a:r>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DAF3CB1-8629-4AFD-A8BA-35BE0020F48C}"/>
              </a:ext>
            </a:extLst>
          </p:cNvPr>
          <p:cNvSpPr>
            <a:spLocks noGrp="1"/>
          </p:cNvSpPr>
          <p:nvPr>
            <p:ph idx="1"/>
          </p:nvPr>
        </p:nvSpPr>
        <p:spPr>
          <a:xfrm>
            <a:off x="1115568" y="2481943"/>
            <a:ext cx="10168128" cy="3695020"/>
          </a:xfrm>
        </p:spPr>
        <p:txBody>
          <a:bodyPr>
            <a:normAutofit fontScale="77500" lnSpcReduction="20000"/>
          </a:bodyPr>
          <a:lstStyle/>
          <a:p>
            <a:r>
              <a:rPr lang="en-US" sz="2200" dirty="0"/>
              <a:t>We will re-run models for Iquitos</a:t>
            </a:r>
          </a:p>
          <a:p>
            <a:pPr marL="0" indent="0">
              <a:buNone/>
            </a:pPr>
            <a:endParaRPr lang="en-US" sz="2200" dirty="0"/>
          </a:p>
          <a:p>
            <a:r>
              <a:rPr lang="en-US" sz="2200" dirty="0"/>
              <a:t>Subsequent slides has model Actual Vs Fitted plot</a:t>
            </a:r>
          </a:p>
          <a:p>
            <a:pPr marL="0" indent="0">
              <a:buNone/>
            </a:pPr>
            <a:endParaRPr lang="en-US" sz="2200" dirty="0"/>
          </a:p>
          <a:p>
            <a:r>
              <a:rPr lang="en-US" sz="2200" dirty="0"/>
              <a:t>For Iquitos – We are observing that *Negative Binomial Distribution* is not the best performing model</a:t>
            </a:r>
          </a:p>
          <a:p>
            <a:pPr marL="0" indent="0">
              <a:buNone/>
            </a:pPr>
            <a:endParaRPr lang="en-US" sz="2200" dirty="0"/>
          </a:p>
          <a:p>
            <a:r>
              <a:rPr lang="en-US" sz="2200" dirty="0"/>
              <a:t>PCA with 95% of explained variance ratio fitted with Linear Regression is the best performing model for Iquitos</a:t>
            </a:r>
          </a:p>
          <a:p>
            <a:pPr marL="0" indent="0">
              <a:buNone/>
            </a:pPr>
            <a:endParaRPr lang="en-US" sz="2200" dirty="0"/>
          </a:p>
          <a:p>
            <a:r>
              <a:rPr lang="en-US" sz="2200" dirty="0"/>
              <a:t>Please refer file (output/ IquitosPredictions_PCA.csv) for *prediction* data</a:t>
            </a:r>
          </a:p>
          <a:p>
            <a:pPr marL="0" indent="0">
              <a:buNone/>
            </a:pPr>
            <a:endParaRPr lang="en-US" sz="2200" dirty="0"/>
          </a:p>
          <a:p>
            <a:r>
              <a:rPr lang="en-US" sz="2200" dirty="0"/>
              <a:t>Please refer “Readme.txt” for further details</a:t>
            </a:r>
          </a:p>
          <a:p>
            <a:endParaRPr lang="en-US" sz="2200" dirty="0"/>
          </a:p>
        </p:txBody>
      </p:sp>
    </p:spTree>
    <p:extLst>
      <p:ext uri="{BB962C8B-B14F-4D97-AF65-F5344CB8AC3E}">
        <p14:creationId xmlns:p14="http://schemas.microsoft.com/office/powerpoint/2010/main" val="4032231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5CF38-6E60-42E0-A01B-A6C1E8A2126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Linear Regression - Iquitos</a:t>
            </a:r>
          </a:p>
        </p:txBody>
      </p:sp>
      <p:pic>
        <p:nvPicPr>
          <p:cNvPr id="5" name="Content Placeholder 4" descr="Chart, histogram&#10;&#10;Description automatically generated">
            <a:extLst>
              <a:ext uri="{FF2B5EF4-FFF2-40B4-BE49-F238E27FC236}">
                <a16:creationId xmlns:a16="http://schemas.microsoft.com/office/drawing/2014/main" id="{34E142E9-5E78-4BE6-BDD8-1E8A2EFFCD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801" y="1675227"/>
            <a:ext cx="8788398" cy="4394199"/>
          </a:xfrm>
          <a:prstGeom prst="rect">
            <a:avLst/>
          </a:prstGeom>
        </p:spPr>
      </p:pic>
    </p:spTree>
    <p:extLst>
      <p:ext uri="{BB962C8B-B14F-4D97-AF65-F5344CB8AC3E}">
        <p14:creationId xmlns:p14="http://schemas.microsoft.com/office/powerpoint/2010/main" val="3144581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61A5C-65A9-48FF-9D1B-F458D85327C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Decision Tree - Iquitos</a:t>
            </a:r>
          </a:p>
        </p:txBody>
      </p:sp>
      <p:pic>
        <p:nvPicPr>
          <p:cNvPr id="5" name="Content Placeholder 4" descr="Chart, histogram&#10;&#10;Description automatically generated">
            <a:extLst>
              <a:ext uri="{FF2B5EF4-FFF2-40B4-BE49-F238E27FC236}">
                <a16:creationId xmlns:a16="http://schemas.microsoft.com/office/drawing/2014/main" id="{D8019182-72C8-4798-AF77-E37EB7A3FF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801" y="1675227"/>
            <a:ext cx="8788398" cy="4394199"/>
          </a:xfrm>
          <a:prstGeom prst="rect">
            <a:avLst/>
          </a:prstGeom>
        </p:spPr>
      </p:pic>
    </p:spTree>
    <p:extLst>
      <p:ext uri="{BB962C8B-B14F-4D97-AF65-F5344CB8AC3E}">
        <p14:creationId xmlns:p14="http://schemas.microsoft.com/office/powerpoint/2010/main" val="2255015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201ABC-7817-4F59-8122-F1E1D30B90D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Random Forest - Iquitos</a:t>
            </a:r>
          </a:p>
        </p:txBody>
      </p:sp>
      <p:pic>
        <p:nvPicPr>
          <p:cNvPr id="5" name="Content Placeholder 4" descr="Histogram&#10;&#10;Description automatically generated with medium confidence">
            <a:extLst>
              <a:ext uri="{FF2B5EF4-FFF2-40B4-BE49-F238E27FC236}">
                <a16:creationId xmlns:a16="http://schemas.microsoft.com/office/drawing/2014/main" id="{64E1E759-B351-457A-A1FC-059A9925D7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801" y="1675227"/>
            <a:ext cx="8788398" cy="4394199"/>
          </a:xfrm>
          <a:prstGeom prst="rect">
            <a:avLst/>
          </a:prstGeom>
        </p:spPr>
      </p:pic>
    </p:spTree>
    <p:extLst>
      <p:ext uri="{BB962C8B-B14F-4D97-AF65-F5344CB8AC3E}">
        <p14:creationId xmlns:p14="http://schemas.microsoft.com/office/powerpoint/2010/main" val="133361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C7156A-06DA-453B-8573-CE15EC7381F3}"/>
              </a:ext>
            </a:extLst>
          </p:cNvPr>
          <p:cNvSpPr>
            <a:spLocks noGrp="1"/>
          </p:cNvSpPr>
          <p:nvPr>
            <p:ph type="title"/>
          </p:nvPr>
        </p:nvSpPr>
        <p:spPr>
          <a:xfrm>
            <a:off x="1115568" y="548640"/>
            <a:ext cx="10168128" cy="1179576"/>
          </a:xfrm>
        </p:spPr>
        <p:txBody>
          <a:bodyPr>
            <a:normAutofit/>
          </a:bodyPr>
          <a:lstStyle/>
          <a:p>
            <a:r>
              <a:rPr lang="en-US" sz="4000"/>
              <a:t>Problem Statement</a:t>
            </a:r>
          </a:p>
        </p:txBody>
      </p:sp>
      <p:sp>
        <p:nvSpPr>
          <p:cNvPr id="32" name="Rectangle 3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75B7F79-0041-4393-904A-92E9C9F7A006}"/>
              </a:ext>
            </a:extLst>
          </p:cNvPr>
          <p:cNvSpPr>
            <a:spLocks noGrp="1"/>
          </p:cNvSpPr>
          <p:nvPr>
            <p:ph idx="1"/>
          </p:nvPr>
        </p:nvSpPr>
        <p:spPr>
          <a:xfrm>
            <a:off x="1115568" y="2481943"/>
            <a:ext cx="10168128" cy="3695020"/>
          </a:xfrm>
        </p:spPr>
        <p:txBody>
          <a:bodyPr>
            <a:normAutofit/>
          </a:bodyPr>
          <a:lstStyle/>
          <a:p>
            <a:r>
              <a:rPr lang="en-US" sz="2200" dirty="0"/>
              <a:t>Dengue fever is a mosquito-borne disease that occurs in tropical and sub-tropical of the world. It may cause symptoms such as flu, fever, rash etc. In Severe cases – It may cause severe bleeding, low blood pressure, and even death.</a:t>
            </a:r>
          </a:p>
          <a:p>
            <a:r>
              <a:rPr lang="en-US" sz="2200" dirty="0"/>
              <a:t>Because it is caused by mosquitos, the transmission of Dengue are correlated to climatic variables such as temperature and precipitation.</a:t>
            </a:r>
          </a:p>
          <a:p>
            <a:r>
              <a:rPr lang="en-US" sz="2200" dirty="0"/>
              <a:t>Dengue incidences follows seasonal transmission patterns followed by cyclic larger epidemics. Because these epidemics are unpredictable, The objective of “</a:t>
            </a:r>
            <a:r>
              <a:rPr lang="en-US" sz="2200" dirty="0" err="1"/>
              <a:t>DengAI</a:t>
            </a:r>
            <a:r>
              <a:rPr lang="en-US" sz="2200" dirty="0"/>
              <a:t>” model will be forecasting key metrics  “</a:t>
            </a:r>
            <a:r>
              <a:rPr lang="en-US" sz="2200" dirty="0" err="1"/>
              <a:t>total_cases</a:t>
            </a:r>
            <a:r>
              <a:rPr lang="en-US" sz="2200" dirty="0"/>
              <a:t>” of outbreak – by using historic climatic variables of the past (cyclic and seasonal time series from the past)</a:t>
            </a:r>
          </a:p>
        </p:txBody>
      </p:sp>
    </p:spTree>
    <p:extLst>
      <p:ext uri="{BB962C8B-B14F-4D97-AF65-F5344CB8AC3E}">
        <p14:creationId xmlns:p14="http://schemas.microsoft.com/office/powerpoint/2010/main" val="4232201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E8E43-B951-4480-9617-473270CAA3D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Random Forest best params - Iquitos</a:t>
            </a:r>
          </a:p>
        </p:txBody>
      </p:sp>
      <p:pic>
        <p:nvPicPr>
          <p:cNvPr id="5" name="Content Placeholder 4">
            <a:extLst>
              <a:ext uri="{FF2B5EF4-FFF2-40B4-BE49-F238E27FC236}">
                <a16:creationId xmlns:a16="http://schemas.microsoft.com/office/drawing/2014/main" id="{08371144-B939-47EB-9D88-3300F8709B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801" y="1675227"/>
            <a:ext cx="8788398" cy="4394199"/>
          </a:xfrm>
          <a:prstGeom prst="rect">
            <a:avLst/>
          </a:prstGeom>
        </p:spPr>
      </p:pic>
    </p:spTree>
    <p:extLst>
      <p:ext uri="{BB962C8B-B14F-4D97-AF65-F5344CB8AC3E}">
        <p14:creationId xmlns:p14="http://schemas.microsoft.com/office/powerpoint/2010/main" val="1309594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D0343-56FB-4BA9-BB96-2F2C6694719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Performance Metrics Data - Iquitos</a:t>
            </a:r>
          </a:p>
        </p:txBody>
      </p:sp>
      <p:pic>
        <p:nvPicPr>
          <p:cNvPr id="5" name="Content Placeholder 4">
            <a:extLst>
              <a:ext uri="{FF2B5EF4-FFF2-40B4-BE49-F238E27FC236}">
                <a16:creationId xmlns:a16="http://schemas.microsoft.com/office/drawing/2014/main" id="{DE591B79-62BA-426B-A10A-162D43C77B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0122" y="1675227"/>
            <a:ext cx="9271755" cy="4394199"/>
          </a:xfrm>
          <a:prstGeom prst="rect">
            <a:avLst/>
          </a:prstGeom>
        </p:spPr>
      </p:pic>
    </p:spTree>
    <p:extLst>
      <p:ext uri="{BB962C8B-B14F-4D97-AF65-F5344CB8AC3E}">
        <p14:creationId xmlns:p14="http://schemas.microsoft.com/office/powerpoint/2010/main" val="199471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50DD14-5ED0-4D06-81CB-B756E20C6D6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PCA - Iquitos</a:t>
            </a:r>
          </a:p>
        </p:txBody>
      </p:sp>
      <p:pic>
        <p:nvPicPr>
          <p:cNvPr id="5" name="Content Placeholder 4" descr="Chart, histogram&#10;&#10;Description automatically generated with medium confidence">
            <a:extLst>
              <a:ext uri="{FF2B5EF4-FFF2-40B4-BE49-F238E27FC236}">
                <a16:creationId xmlns:a16="http://schemas.microsoft.com/office/drawing/2014/main" id="{70FAEFDF-747C-44E7-B5FB-849C6CFBDE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801" y="1675227"/>
            <a:ext cx="8788398" cy="4394199"/>
          </a:xfrm>
          <a:prstGeom prst="rect">
            <a:avLst/>
          </a:prstGeom>
        </p:spPr>
      </p:pic>
    </p:spTree>
    <p:extLst>
      <p:ext uri="{BB962C8B-B14F-4D97-AF65-F5344CB8AC3E}">
        <p14:creationId xmlns:p14="http://schemas.microsoft.com/office/powerpoint/2010/main" val="366175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853AE-A6F3-42CE-A9D6-5DAC5F6ED07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Negative Binomial Model - Iquitos</a:t>
            </a:r>
          </a:p>
        </p:txBody>
      </p:sp>
      <p:pic>
        <p:nvPicPr>
          <p:cNvPr id="5" name="Content Placeholder 4" descr="Line chart&#10;&#10;Description automatically generated with low confidence">
            <a:extLst>
              <a:ext uri="{FF2B5EF4-FFF2-40B4-BE49-F238E27FC236}">
                <a16:creationId xmlns:a16="http://schemas.microsoft.com/office/drawing/2014/main" id="{E7C0E990-6B8D-42A8-BC10-3FDD642692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509194"/>
            <a:ext cx="10905066" cy="2726265"/>
          </a:xfrm>
          <a:prstGeom prst="rect">
            <a:avLst/>
          </a:prstGeom>
        </p:spPr>
      </p:pic>
    </p:spTree>
    <p:extLst>
      <p:ext uri="{BB962C8B-B14F-4D97-AF65-F5344CB8AC3E}">
        <p14:creationId xmlns:p14="http://schemas.microsoft.com/office/powerpoint/2010/main" val="1122393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39137-D8C5-4371-9A9C-7A5FA7D937C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Performance Metrics – MAE vs. RMSE Plot - Iquitos</a:t>
            </a:r>
          </a:p>
        </p:txBody>
      </p:sp>
      <p:pic>
        <p:nvPicPr>
          <p:cNvPr id="5" name="Content Placeholder 4" descr="Chart, line chart&#10;&#10;Description automatically generated">
            <a:extLst>
              <a:ext uri="{FF2B5EF4-FFF2-40B4-BE49-F238E27FC236}">
                <a16:creationId xmlns:a16="http://schemas.microsoft.com/office/drawing/2014/main" id="{36023BF6-A416-41C8-AC85-DC282D8350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801" y="1675227"/>
            <a:ext cx="8788398" cy="4394199"/>
          </a:xfrm>
          <a:prstGeom prst="rect">
            <a:avLst/>
          </a:prstGeom>
        </p:spPr>
      </p:pic>
    </p:spTree>
    <p:extLst>
      <p:ext uri="{BB962C8B-B14F-4D97-AF65-F5344CB8AC3E}">
        <p14:creationId xmlns:p14="http://schemas.microsoft.com/office/powerpoint/2010/main" val="3825917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7CAB6F-E632-4C50-BF4C-AA9D426F1239}"/>
              </a:ext>
            </a:extLst>
          </p:cNvPr>
          <p:cNvSpPr>
            <a:spLocks noGrp="1"/>
          </p:cNvSpPr>
          <p:nvPr>
            <p:ph type="title"/>
          </p:nvPr>
        </p:nvSpPr>
        <p:spPr>
          <a:xfrm>
            <a:off x="643467" y="321734"/>
            <a:ext cx="10905066" cy="1135737"/>
          </a:xfrm>
        </p:spPr>
        <p:txBody>
          <a:bodyPr>
            <a:normAutofit/>
          </a:bodyPr>
          <a:lstStyle/>
          <a:p>
            <a:r>
              <a:rPr lang="en-US" sz="3600"/>
              <a:t>Final Observations</a:t>
            </a:r>
          </a:p>
        </p:txBody>
      </p:sp>
      <p:sp>
        <p:nvSpPr>
          <p:cNvPr id="44" name="Content Placeholder 2">
            <a:extLst>
              <a:ext uri="{FF2B5EF4-FFF2-40B4-BE49-F238E27FC236}">
                <a16:creationId xmlns:a16="http://schemas.microsoft.com/office/drawing/2014/main" id="{711BB0D7-4065-40E4-8D2D-8053BDF9FAA2}"/>
              </a:ext>
            </a:extLst>
          </p:cNvPr>
          <p:cNvSpPr>
            <a:spLocks noGrp="1"/>
          </p:cNvSpPr>
          <p:nvPr>
            <p:ph idx="1"/>
          </p:nvPr>
        </p:nvSpPr>
        <p:spPr>
          <a:xfrm>
            <a:off x="643467" y="1782981"/>
            <a:ext cx="10905066" cy="4393982"/>
          </a:xfrm>
        </p:spPr>
        <p:txBody>
          <a:bodyPr>
            <a:normAutofit/>
          </a:bodyPr>
          <a:lstStyle/>
          <a:p>
            <a:pPr marL="0" indent="0">
              <a:buNone/>
            </a:pPr>
            <a:endParaRPr lang="en-US" sz="1300" dirty="0"/>
          </a:p>
          <a:p>
            <a:pPr marL="0" indent="0">
              <a:buNone/>
            </a:pPr>
            <a:r>
              <a:rPr lang="en-US" sz="1300" dirty="0"/>
              <a:t>Negative Binomial Distribution is the best performing model for San Juan and .PCA is the best performing model for Iquitos. We have performed predictions based on these best performing models.</a:t>
            </a:r>
          </a:p>
          <a:p>
            <a:pPr marL="0" indent="0">
              <a:buNone/>
            </a:pPr>
            <a:r>
              <a:rPr lang="en-US" sz="1300" b="1" dirty="0"/>
              <a:t>Further improvements</a:t>
            </a:r>
          </a:p>
          <a:p>
            <a:pPr lvl="1"/>
            <a:r>
              <a:rPr lang="en-US" sz="1300"/>
              <a:t>This is a time Series model and there is *trend and seasonality* in </a:t>
            </a:r>
            <a:r>
              <a:rPr lang="en-US" sz="1300" dirty="0" err="1"/>
              <a:t>total_cases</a:t>
            </a:r>
            <a:r>
              <a:rPr lang="en-US" sz="1300" dirty="0"/>
              <a:t>. We should try exponential smoothing model to remove trend and seasonality , test for time series being stationary and explore any further performance improvement.</a:t>
            </a:r>
          </a:p>
          <a:p>
            <a:pPr lvl="1"/>
            <a:r>
              <a:rPr lang="en-US" sz="1300" dirty="0"/>
              <a:t>We should have created train data set (to fit the model), validation data set ( to find the best performing model) , and test data set (to measure performance). However, due to small data set , we did not follow this.</a:t>
            </a:r>
          </a:p>
          <a:p>
            <a:pPr lvl="1"/>
            <a:r>
              <a:rPr lang="en-US" sz="1300" dirty="0"/>
              <a:t>We predicted (forecasted) only point estimates of *</a:t>
            </a:r>
            <a:r>
              <a:rPr lang="en-US" sz="1300" dirty="0" err="1"/>
              <a:t>total_cases</a:t>
            </a:r>
            <a:r>
              <a:rPr lang="en-US" sz="1300" dirty="0"/>
              <a:t>*. We could not do probability distribution of peak cases on 4 weeks cycle.</a:t>
            </a:r>
          </a:p>
          <a:p>
            <a:pPr marL="0" indent="0">
              <a:buNone/>
            </a:pPr>
            <a:r>
              <a:rPr lang="en-US" sz="1300" b="1" dirty="0"/>
              <a:t>Reflecting on our performance</a:t>
            </a:r>
          </a:p>
          <a:p>
            <a:pPr lvl="1"/>
            <a:r>
              <a:rPr lang="en-US" sz="1300" dirty="0"/>
              <a:t>We see that our model in blue does track the seasonality of Dengue cases. However, the timing of the seasonality of our predictions has a mismatch with the actual results. One potential reason for this is that our features don't look far enough into the past--that is to say, we are asking to predict cases at the same time as we are measuring precipitation. </a:t>
            </a:r>
          </a:p>
          <a:p>
            <a:pPr lvl="1"/>
            <a:r>
              <a:rPr lang="en-US" sz="1300" dirty="0"/>
              <a:t>Because dengue is mosquito born, and the mosquito lifecycle depends on water, we need to take both the life of a mosquito and the time between infection and symptoms into account when modeling dengue. This is a critical avenue to explore when improving this model.</a:t>
            </a:r>
          </a:p>
          <a:p>
            <a:pPr lvl="1"/>
            <a:r>
              <a:rPr lang="en-US" sz="1300" dirty="0"/>
              <a:t>The other important error is that our predictions are relatively consistent--we miss the spikes that are large outbreaks. </a:t>
            </a:r>
          </a:p>
          <a:p>
            <a:pPr lvl="1"/>
            <a:r>
              <a:rPr lang="en-US" sz="1300" dirty="0"/>
              <a:t>One reason is that we don't take into account the contagiousness of dengue. A possible way to account for this is to build a model that progressively predicts a new value while taking into account the previous prediction (Naïve Bayes model). By training on the dengue outbreaks and then using the predicted number of patients in the week before, we can start to model this time dependence that the current model misses.</a:t>
            </a:r>
          </a:p>
          <a:p>
            <a:endParaRPr lang="en-US" sz="1300" dirty="0"/>
          </a:p>
        </p:txBody>
      </p:sp>
      <p:sp>
        <p:nvSpPr>
          <p:cNvPr id="45" name="Rectangle 3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3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Rectangle 3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37502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F20DAB-F46A-4700-9A15-FEBBD92102A9}"/>
              </a:ext>
            </a:extLst>
          </p:cNvPr>
          <p:cNvSpPr>
            <a:spLocks noGrp="1"/>
          </p:cNvSpPr>
          <p:nvPr>
            <p:ph type="title"/>
          </p:nvPr>
        </p:nvSpPr>
        <p:spPr>
          <a:xfrm>
            <a:off x="1115568" y="548640"/>
            <a:ext cx="10168128" cy="1179576"/>
          </a:xfrm>
        </p:spPr>
        <p:txBody>
          <a:bodyPr>
            <a:normAutofit/>
          </a:bodyPr>
          <a:lstStyle/>
          <a:p>
            <a:r>
              <a:rPr lang="en-US" sz="4000"/>
              <a:t>Approach &amp; Assumptions</a:t>
            </a:r>
          </a:p>
        </p:txBody>
      </p:sp>
      <p:sp>
        <p:nvSpPr>
          <p:cNvPr id="32" name="Rectangle 3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527D0BA-ADCA-478C-977A-DEAAC3F2D9F8}"/>
              </a:ext>
            </a:extLst>
          </p:cNvPr>
          <p:cNvSpPr>
            <a:spLocks noGrp="1"/>
          </p:cNvSpPr>
          <p:nvPr>
            <p:ph idx="1"/>
          </p:nvPr>
        </p:nvSpPr>
        <p:spPr>
          <a:xfrm>
            <a:off x="1115568" y="2481943"/>
            <a:ext cx="10168128" cy="3695020"/>
          </a:xfrm>
        </p:spPr>
        <p:txBody>
          <a:bodyPr>
            <a:normAutofit/>
          </a:bodyPr>
          <a:lstStyle/>
          <a:p>
            <a:r>
              <a:rPr lang="en-US" sz="1500"/>
              <a:t>First Step before we build any predictive model is Data Preparation.  </a:t>
            </a:r>
          </a:p>
          <a:p>
            <a:pPr lvl="1"/>
            <a:r>
              <a:rPr lang="en-US" sz="1500"/>
              <a:t>	Data Exploration (data distribution), visualization, and Understanding the data        </a:t>
            </a:r>
          </a:p>
          <a:p>
            <a:pPr lvl="1"/>
            <a:r>
              <a:rPr lang="en-US" sz="1500"/>
              <a:t>	Cleaning the data and dealing with outliers and missing values , and </a:t>
            </a:r>
          </a:p>
          <a:p>
            <a:pPr lvl="1"/>
            <a:r>
              <a:rPr lang="en-US" sz="1500"/>
              <a:t>	Scaling the data - Scaling helps in model convergence and avoiding bias (one feature more important than other due to scale). I am planning to use models (Linear regression, Decision Tree , Random Forest, and  Negative Binomial Distribution) - which may not require scaling . </a:t>
            </a:r>
          </a:p>
          <a:p>
            <a:r>
              <a:rPr lang="en-US" sz="1500"/>
              <a:t>We should explore correlation  among predictors - if predictors are highly correlated - we may think of reducing / combining feature space. We will use PCA (which will require Scaling) to reduce highly correlated features ( to avoid multicollinearity). PCA will require scaling of data</a:t>
            </a:r>
          </a:p>
          <a:p>
            <a:r>
              <a:rPr lang="en-US" sz="1500"/>
              <a:t>We will Analyze and model SanJuan and Iquitos data separately - as climatic condition and feature are quite different and cyclic across Cities – It makes sense to build and deploy the model in isolation</a:t>
            </a:r>
          </a:p>
          <a:p>
            <a:r>
              <a:rPr lang="en-US" sz="1500"/>
              <a:t>We will run different models on underlying data set, find the best model based on performance metrics (MAE and RMSE) and predict total_cases on test data set</a:t>
            </a:r>
          </a:p>
          <a:p>
            <a:r>
              <a:rPr lang="en-US" sz="1500"/>
              <a:t>Please refer “Readme.txt” for running the model. Please refer inline comments for contextual information</a:t>
            </a:r>
          </a:p>
        </p:txBody>
      </p:sp>
    </p:spTree>
    <p:extLst>
      <p:ext uri="{BB962C8B-B14F-4D97-AF65-F5344CB8AC3E}">
        <p14:creationId xmlns:p14="http://schemas.microsoft.com/office/powerpoint/2010/main" val="685103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F168A2-5704-4CBE-BCCE-BAF985017CD8}"/>
              </a:ext>
            </a:extLst>
          </p:cNvPr>
          <p:cNvSpPr>
            <a:spLocks noGrp="1"/>
          </p:cNvSpPr>
          <p:nvPr>
            <p:ph type="title"/>
          </p:nvPr>
        </p:nvSpPr>
        <p:spPr>
          <a:xfrm>
            <a:off x="1115568" y="548640"/>
            <a:ext cx="10168128" cy="1179576"/>
          </a:xfrm>
        </p:spPr>
        <p:txBody>
          <a:bodyPr>
            <a:normAutofit/>
          </a:bodyPr>
          <a:lstStyle/>
          <a:p>
            <a:r>
              <a:rPr lang="en-US" sz="4000"/>
              <a:t>Data Exploration</a:t>
            </a:r>
          </a:p>
        </p:txBody>
      </p:sp>
      <p:sp>
        <p:nvSpPr>
          <p:cNvPr id="32" name="Rectangle 3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05664A5-C40E-46E3-A24B-AC4A1B2BB80C}"/>
              </a:ext>
            </a:extLst>
          </p:cNvPr>
          <p:cNvSpPr>
            <a:spLocks noGrp="1"/>
          </p:cNvSpPr>
          <p:nvPr>
            <p:ph idx="1"/>
          </p:nvPr>
        </p:nvSpPr>
        <p:spPr>
          <a:xfrm>
            <a:off x="1115568" y="2481943"/>
            <a:ext cx="10168128" cy="3695020"/>
          </a:xfrm>
        </p:spPr>
        <p:txBody>
          <a:bodyPr>
            <a:normAutofit/>
          </a:bodyPr>
          <a:lstStyle/>
          <a:p>
            <a:r>
              <a:rPr lang="en-US" sz="2200" dirty="0"/>
              <a:t>We have missing climatic data cases for </a:t>
            </a:r>
            <a:r>
              <a:rPr lang="en-US" sz="2200" dirty="0" err="1"/>
              <a:t>SanJuan</a:t>
            </a:r>
            <a:r>
              <a:rPr lang="en-US" sz="2200" dirty="0"/>
              <a:t> and Iquitos. We have imputed the data (forward and back filled) </a:t>
            </a:r>
          </a:p>
          <a:p>
            <a:r>
              <a:rPr lang="en-US" sz="2200" dirty="0"/>
              <a:t>For missing time series data, we have forward filled it</a:t>
            </a:r>
          </a:p>
          <a:p>
            <a:r>
              <a:rPr lang="en-US" sz="2200" dirty="0"/>
              <a:t>For climatic daily data, we resampled it to weekly. While weekly resampling, we have taken weekly mean. To be consistent with ISO calendar, we have assumed week to start on Monday</a:t>
            </a:r>
          </a:p>
          <a:p>
            <a:r>
              <a:rPr lang="en-US" sz="2200" dirty="0"/>
              <a:t>There are specific years (such as 1/1/2005) which ends on Weekend. As we are consistently following ISO calendars (based on external Climatic data) – we decided to map the data to include first week of data.</a:t>
            </a:r>
          </a:p>
        </p:txBody>
      </p:sp>
    </p:spTree>
    <p:extLst>
      <p:ext uri="{BB962C8B-B14F-4D97-AF65-F5344CB8AC3E}">
        <p14:creationId xmlns:p14="http://schemas.microsoft.com/office/powerpoint/2010/main" val="254606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6D7E7-204D-4D1E-AD8B-FC75AE4189F9}"/>
              </a:ext>
            </a:extLst>
          </p:cNvPr>
          <p:cNvSpPr>
            <a:spLocks noGrp="1"/>
          </p:cNvSpPr>
          <p:nvPr>
            <p:ph type="title"/>
          </p:nvPr>
        </p:nvSpPr>
        <p:spPr>
          <a:xfrm>
            <a:off x="648929" y="629266"/>
            <a:ext cx="3667039" cy="1676603"/>
          </a:xfrm>
        </p:spPr>
        <p:txBody>
          <a:bodyPr vert="horz" lIns="91440" tIns="45720" rIns="91440" bIns="45720" rtlCol="0">
            <a:normAutofit/>
          </a:bodyPr>
          <a:lstStyle/>
          <a:p>
            <a:r>
              <a:rPr lang="en-US" sz="3700"/>
              <a:t>Data Exploration – SanJuan - Histogram</a:t>
            </a:r>
          </a:p>
        </p:txBody>
      </p:sp>
      <p:sp>
        <p:nvSpPr>
          <p:cNvPr id="9" name="Content Placeholder 8">
            <a:extLst>
              <a:ext uri="{FF2B5EF4-FFF2-40B4-BE49-F238E27FC236}">
                <a16:creationId xmlns:a16="http://schemas.microsoft.com/office/drawing/2014/main" id="{3AD2AEB4-2835-4D87-9F87-ACBD13FD4250}"/>
              </a:ext>
            </a:extLst>
          </p:cNvPr>
          <p:cNvSpPr>
            <a:spLocks noGrp="1"/>
          </p:cNvSpPr>
          <p:nvPr>
            <p:ph idx="1"/>
          </p:nvPr>
        </p:nvSpPr>
        <p:spPr>
          <a:xfrm>
            <a:off x="648930" y="2438400"/>
            <a:ext cx="3667037" cy="3785419"/>
          </a:xfrm>
        </p:spPr>
        <p:txBody>
          <a:bodyPr>
            <a:normAutofit fontScale="85000" lnSpcReduction="10000"/>
          </a:bodyPr>
          <a:lstStyle/>
          <a:p>
            <a:r>
              <a:rPr lang="en-US" sz="1800" dirty="0"/>
              <a:t>Year , </a:t>
            </a:r>
            <a:r>
              <a:rPr lang="en-US" sz="1800" dirty="0" err="1"/>
              <a:t>WeekofYear</a:t>
            </a:r>
            <a:r>
              <a:rPr lang="en-US" sz="1800" dirty="0"/>
              <a:t> are not in feature list - hence we will ignore its data distribution</a:t>
            </a:r>
          </a:p>
          <a:p>
            <a:r>
              <a:rPr lang="en-US" sz="1800" dirty="0"/>
              <a:t>Features such as '</a:t>
            </a:r>
            <a:r>
              <a:rPr lang="en-US" sz="1800" dirty="0" err="1"/>
              <a:t>station_precip_mm</a:t>
            </a:r>
            <a:r>
              <a:rPr lang="en-US" sz="1800" dirty="0"/>
              <a:t>', '</a:t>
            </a:r>
            <a:r>
              <a:rPr lang="en-US" sz="1800" dirty="0" err="1"/>
              <a:t>precipitation_amount_mm</a:t>
            </a:r>
            <a:r>
              <a:rPr lang="en-US" sz="1800" dirty="0"/>
              <a:t>', 'reanalysis_precip_amt_kg_per_m2' , '</a:t>
            </a:r>
            <a:r>
              <a:rPr lang="en-US" sz="1800" dirty="0" err="1"/>
              <a:t>reanalysis_sat_precip_amt_mm</a:t>
            </a:r>
            <a:r>
              <a:rPr lang="en-US" sz="1800" dirty="0"/>
              <a:t>' are tail heavy (not normally distributed). As precipitations are seasonal, it is expected to be tail heavy</a:t>
            </a:r>
          </a:p>
          <a:p>
            <a:r>
              <a:rPr lang="en-US" sz="1800" dirty="0"/>
              <a:t>Other features appear to follow normal distribution</a:t>
            </a:r>
          </a:p>
          <a:p>
            <a:r>
              <a:rPr lang="en-US" sz="1800" dirty="0"/>
              <a:t>From Histogram, It is observed that there are no significant Outliers for any of the predictors</a:t>
            </a:r>
          </a:p>
          <a:p>
            <a:r>
              <a:rPr lang="en-US" sz="1800" dirty="0"/>
              <a:t>"</a:t>
            </a:r>
            <a:r>
              <a:rPr lang="en-US" sz="1800" dirty="0" err="1"/>
              <a:t>total_cases</a:t>
            </a:r>
            <a:r>
              <a:rPr lang="en-US" sz="1800" dirty="0"/>
              <a:t>" is our label (Observed cases). It is tail heavy - in consistent with outbreak spike</a:t>
            </a:r>
          </a:p>
          <a:p>
            <a:endParaRPr lang="en-US" sz="1800" dirty="0"/>
          </a:p>
        </p:txBody>
      </p:sp>
      <p:pic>
        <p:nvPicPr>
          <p:cNvPr id="5" name="Content Placeholder 4">
            <a:extLst>
              <a:ext uri="{FF2B5EF4-FFF2-40B4-BE49-F238E27FC236}">
                <a16:creationId xmlns:a16="http://schemas.microsoft.com/office/drawing/2014/main" id="{AD7EC97D-E8F1-4BD8-8FAB-4108441D3242}"/>
              </a:ext>
            </a:extLst>
          </p:cNvPr>
          <p:cNvPicPr>
            <a:picLocks noChangeAspect="1"/>
          </p:cNvPicPr>
          <p:nvPr/>
        </p:nvPicPr>
        <p:blipFill rotWithShape="1">
          <a:blip r:embed="rId3">
            <a:extLst>
              <a:ext uri="{28A0092B-C50C-407E-A947-70E740481C1C}">
                <a14:useLocalDpi xmlns:a14="http://schemas.microsoft.com/office/drawing/2010/main" val="0"/>
              </a:ext>
            </a:extLst>
          </a:blip>
          <a:srcRect l="3792" r="3211" b="1"/>
          <a:stretch/>
        </p:blipFill>
        <p:spPr>
          <a:xfrm>
            <a:off x="4636008" y="640082"/>
            <a:ext cx="6916329" cy="5577837"/>
          </a:xfrm>
          <a:prstGeom prst="rect">
            <a:avLst/>
          </a:prstGeom>
          <a:effectLst/>
        </p:spPr>
      </p:pic>
    </p:spTree>
    <p:extLst>
      <p:ext uri="{BB962C8B-B14F-4D97-AF65-F5344CB8AC3E}">
        <p14:creationId xmlns:p14="http://schemas.microsoft.com/office/powerpoint/2010/main" val="547076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A6A0-11BC-4BB4-8D21-88C81E4259AE}"/>
              </a:ext>
            </a:extLst>
          </p:cNvPr>
          <p:cNvSpPr>
            <a:spLocks noGrp="1"/>
          </p:cNvSpPr>
          <p:nvPr>
            <p:ph type="title"/>
          </p:nvPr>
        </p:nvSpPr>
        <p:spPr>
          <a:xfrm>
            <a:off x="648929" y="629266"/>
            <a:ext cx="3667039" cy="1676603"/>
          </a:xfrm>
        </p:spPr>
        <p:txBody>
          <a:bodyPr vert="horz" lIns="91440" tIns="45720" rIns="91440" bIns="45720" rtlCol="0">
            <a:normAutofit/>
          </a:bodyPr>
          <a:lstStyle/>
          <a:p>
            <a:r>
              <a:rPr lang="en-US" sz="3700" kern="1200">
                <a:latin typeface="+mj-lt"/>
                <a:ea typeface="+mj-ea"/>
                <a:cs typeface="+mj-cs"/>
              </a:rPr>
              <a:t>Data Exploration – Iquitos - Histogram</a:t>
            </a:r>
          </a:p>
        </p:txBody>
      </p:sp>
      <p:sp>
        <p:nvSpPr>
          <p:cNvPr id="33" name="Content Placeholder 32">
            <a:extLst>
              <a:ext uri="{FF2B5EF4-FFF2-40B4-BE49-F238E27FC236}">
                <a16:creationId xmlns:a16="http://schemas.microsoft.com/office/drawing/2014/main" id="{BD9136A3-69FF-40F9-BD82-0310AD8FC225}"/>
              </a:ext>
            </a:extLst>
          </p:cNvPr>
          <p:cNvSpPr>
            <a:spLocks noGrp="1"/>
          </p:cNvSpPr>
          <p:nvPr>
            <p:ph idx="1"/>
          </p:nvPr>
        </p:nvSpPr>
        <p:spPr>
          <a:xfrm>
            <a:off x="648930" y="2438400"/>
            <a:ext cx="3667037" cy="3785419"/>
          </a:xfrm>
        </p:spPr>
        <p:txBody>
          <a:bodyPr>
            <a:normAutofit fontScale="85000" lnSpcReduction="10000"/>
          </a:bodyPr>
          <a:lstStyle/>
          <a:p>
            <a:r>
              <a:rPr lang="en-US" sz="1800" dirty="0"/>
              <a:t>Year , </a:t>
            </a:r>
            <a:r>
              <a:rPr lang="en-US" sz="1800" dirty="0" err="1"/>
              <a:t>WeekofYear</a:t>
            </a:r>
            <a:r>
              <a:rPr lang="en-US" sz="1800" dirty="0"/>
              <a:t> are not in feature list - hence we will ignore its data distribution</a:t>
            </a:r>
          </a:p>
          <a:p>
            <a:r>
              <a:rPr lang="en-US" sz="1800" dirty="0"/>
              <a:t>Features such as  '</a:t>
            </a:r>
            <a:r>
              <a:rPr lang="en-US" sz="1800" dirty="0" err="1"/>
              <a:t>precipitation_amount_mm</a:t>
            </a:r>
            <a:r>
              <a:rPr lang="en-US" sz="1800" dirty="0"/>
              <a:t>', 'reanalysis_precip_amt_kg_per_m2'  are tail heavy (not normally distributed). As precipitation are seasonal, it is expected to be tail heavy</a:t>
            </a:r>
          </a:p>
          <a:p>
            <a:r>
              <a:rPr lang="en-US" sz="1800" dirty="0"/>
              <a:t>Other features appear to follow normal distribution</a:t>
            </a:r>
          </a:p>
          <a:p>
            <a:r>
              <a:rPr lang="en-US" sz="1800" dirty="0"/>
              <a:t>From Histogram, It is observed that there are no significant Outliers for any of predictors</a:t>
            </a:r>
          </a:p>
          <a:p>
            <a:r>
              <a:rPr lang="en-US" sz="1800" dirty="0"/>
              <a:t>"</a:t>
            </a:r>
            <a:r>
              <a:rPr lang="en-US" sz="1800" dirty="0" err="1"/>
              <a:t>total_cases</a:t>
            </a:r>
            <a:r>
              <a:rPr lang="en-US" sz="1800" dirty="0"/>
              <a:t>" is our label (Observed cases). It is tail heavy - in consistent with outbreak spike</a:t>
            </a:r>
          </a:p>
          <a:p>
            <a:endParaRPr lang="en-US" sz="1800" dirty="0"/>
          </a:p>
        </p:txBody>
      </p:sp>
      <p:pic>
        <p:nvPicPr>
          <p:cNvPr id="5" name="Content Placeholder 4" descr="Diagram&#10;&#10;Description automatically generated">
            <a:extLst>
              <a:ext uri="{FF2B5EF4-FFF2-40B4-BE49-F238E27FC236}">
                <a16:creationId xmlns:a16="http://schemas.microsoft.com/office/drawing/2014/main" id="{9B6D1630-4686-4185-B0D3-607B04F044C4}"/>
              </a:ext>
            </a:extLst>
          </p:cNvPr>
          <p:cNvPicPr>
            <a:picLocks noChangeAspect="1"/>
          </p:cNvPicPr>
          <p:nvPr/>
        </p:nvPicPr>
        <p:blipFill rotWithShape="1">
          <a:blip r:embed="rId2">
            <a:extLst>
              <a:ext uri="{28A0092B-C50C-407E-A947-70E740481C1C}">
                <a14:useLocalDpi xmlns:a14="http://schemas.microsoft.com/office/drawing/2010/main" val="0"/>
              </a:ext>
            </a:extLst>
          </a:blip>
          <a:srcRect l="3179" r="3825" b="1"/>
          <a:stretch/>
        </p:blipFill>
        <p:spPr>
          <a:xfrm>
            <a:off x="4636008" y="640082"/>
            <a:ext cx="6916329" cy="5577837"/>
          </a:xfrm>
          <a:prstGeom prst="rect">
            <a:avLst/>
          </a:prstGeom>
          <a:effectLst/>
        </p:spPr>
      </p:pic>
    </p:spTree>
    <p:extLst>
      <p:ext uri="{BB962C8B-B14F-4D97-AF65-F5344CB8AC3E}">
        <p14:creationId xmlns:p14="http://schemas.microsoft.com/office/powerpoint/2010/main" val="425668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1482BA-F10F-4195-83FA-5F04349FBB9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 Correlation Heatmap - SanJuan</a:t>
            </a:r>
          </a:p>
        </p:txBody>
      </p:sp>
      <p:pic>
        <p:nvPicPr>
          <p:cNvPr id="5" name="Content Placeholder 4">
            <a:extLst>
              <a:ext uri="{FF2B5EF4-FFF2-40B4-BE49-F238E27FC236}">
                <a16:creationId xmlns:a16="http://schemas.microsoft.com/office/drawing/2014/main" id="{9A154E90-BAD2-46D4-A15A-C1D609E064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801" y="1675227"/>
            <a:ext cx="8788398" cy="4394199"/>
          </a:xfrm>
          <a:prstGeom prst="rect">
            <a:avLst/>
          </a:prstGeom>
        </p:spPr>
      </p:pic>
    </p:spTree>
    <p:extLst>
      <p:ext uri="{BB962C8B-B14F-4D97-AF65-F5344CB8AC3E}">
        <p14:creationId xmlns:p14="http://schemas.microsoft.com/office/powerpoint/2010/main" val="1786996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2A421-28C5-4267-975C-C8307598374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 Correlation Heatmap - Iquitos</a:t>
            </a:r>
          </a:p>
        </p:txBody>
      </p:sp>
      <p:pic>
        <p:nvPicPr>
          <p:cNvPr id="5" name="Content Placeholder 4" descr="Treemap chart&#10;&#10;Description automatically generated with medium confidence">
            <a:extLst>
              <a:ext uri="{FF2B5EF4-FFF2-40B4-BE49-F238E27FC236}">
                <a16:creationId xmlns:a16="http://schemas.microsoft.com/office/drawing/2014/main" id="{96AA6650-E704-4D7F-AD60-0670904F3A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801" y="1675227"/>
            <a:ext cx="8788398" cy="4394199"/>
          </a:xfrm>
          <a:prstGeom prst="rect">
            <a:avLst/>
          </a:prstGeom>
        </p:spPr>
      </p:pic>
    </p:spTree>
    <p:extLst>
      <p:ext uri="{BB962C8B-B14F-4D97-AF65-F5344CB8AC3E}">
        <p14:creationId xmlns:p14="http://schemas.microsoft.com/office/powerpoint/2010/main" val="1561960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210</TotalTime>
  <Words>2387</Words>
  <Application>Microsoft Office PowerPoint</Application>
  <PresentationFormat>Widescreen</PresentationFormat>
  <Paragraphs>143</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DengAI: Predicting Disease Spread</vt:lpstr>
      <vt:lpstr>Agenda</vt:lpstr>
      <vt:lpstr>Problem Statement</vt:lpstr>
      <vt:lpstr>Approach &amp; Assumptions</vt:lpstr>
      <vt:lpstr>Data Exploration</vt:lpstr>
      <vt:lpstr>Data Exploration – SanJuan - Histogram</vt:lpstr>
      <vt:lpstr>Data Exploration – Iquitos - Histogram</vt:lpstr>
      <vt:lpstr>Data Correlation Heatmap - SanJuan</vt:lpstr>
      <vt:lpstr>Data Correlation Heatmap - Iquitos</vt:lpstr>
      <vt:lpstr>Data Correlation – Observations – SanJuan &amp; Iquitos</vt:lpstr>
      <vt:lpstr>Data Correlation – Sorted Bar Graph – San Juan</vt:lpstr>
      <vt:lpstr>Data Correlation – Sorted Bar Graph – Iquitos</vt:lpstr>
      <vt:lpstr>Data Correlations – Further Observations</vt:lpstr>
      <vt:lpstr>Select and Train Models</vt:lpstr>
      <vt:lpstr>Linear Regression – SanJuan</vt:lpstr>
      <vt:lpstr>Decision Tree - SanJuan</vt:lpstr>
      <vt:lpstr>Random Forest - SanJuan</vt:lpstr>
      <vt:lpstr>Random Forest with best params – SanJuan</vt:lpstr>
      <vt:lpstr>PCA - SanJuan</vt:lpstr>
      <vt:lpstr>Observations on Model Run</vt:lpstr>
      <vt:lpstr>Can we do better than it?</vt:lpstr>
      <vt:lpstr>Negative Binomial Model - SanJuan</vt:lpstr>
      <vt:lpstr>Performance Metrics Data - SanJuan</vt:lpstr>
      <vt:lpstr>Performance Metrics – MAE vs. RMSE Plot - SanJuan</vt:lpstr>
      <vt:lpstr>Model Observations - SanJuan</vt:lpstr>
      <vt:lpstr>Model Details - Iquitos</vt:lpstr>
      <vt:lpstr>Linear Regression - Iquitos</vt:lpstr>
      <vt:lpstr>Decision Tree - Iquitos</vt:lpstr>
      <vt:lpstr>Random Forest - Iquitos</vt:lpstr>
      <vt:lpstr>Random Forest best params - Iquitos</vt:lpstr>
      <vt:lpstr>Performance Metrics Data - Iquitos</vt:lpstr>
      <vt:lpstr>PCA - Iquitos</vt:lpstr>
      <vt:lpstr>Negative Binomial Model - Iquitos</vt:lpstr>
      <vt:lpstr>Performance Metrics – MAE vs. RMSE Plot - Iquitos</vt:lpstr>
      <vt:lpstr>Final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DengAI: Predicting Disease Spread</dc:title>
  <dc:creator>Krishna Kumar</dc:creator>
  <cp:lastModifiedBy>Krishna Kumar</cp:lastModifiedBy>
  <cp:revision>6</cp:revision>
  <dcterms:created xsi:type="dcterms:W3CDTF">2021-08-27T17:25:48Z</dcterms:created>
  <dcterms:modified xsi:type="dcterms:W3CDTF">2021-08-27T21:09:06Z</dcterms:modified>
</cp:coreProperties>
</file>